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شاه شاهان توئی کلام حق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مالک خلقت خداوند توئی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نامت سرایم نامت سرایم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شاه سلامتی عما نوئيل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مهرت تا ابد است خداوند توئی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140</cp:revision>
  <dcterms:created xsi:type="dcterms:W3CDTF">2011-06-03T04:58:01Z</dcterms:created>
  <dcterms:modified xsi:type="dcterms:W3CDTF">2018-05-27T19:06:04Z</dcterms:modified>
</cp:coreProperties>
</file>