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1235" r:id="rId2"/>
    <p:sldId id="1236" r:id="rId3"/>
    <p:sldId id="1237" r:id="rId4"/>
    <p:sldId id="1238" r:id="rId5"/>
    <p:sldId id="1239" r:id="rId6"/>
    <p:sldId id="1240" r:id="rId7"/>
    <p:sldId id="1241" r:id="rId8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93641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45706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415599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899763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491941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61791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08/03/1440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fontScale="77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  	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لالالای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	لای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هی</a:t>
            </a: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83AF0424-157E-471C-8D8C-0FAC3B3B3241}"/>
              </a:ext>
            </a:extLst>
          </p:cNvPr>
          <p:cNvSpPr txBox="1"/>
          <p:nvPr/>
        </p:nvSpPr>
        <p:spPr>
          <a:xfrm>
            <a:off x="1836639" y="7236569"/>
            <a:ext cx="1313181" cy="186974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1269187" rtl="1" fontAlgn="auto">
              <a:lnSpc>
                <a:spcPct val="200000"/>
              </a:lnSpc>
              <a:spcBef>
                <a:spcPts val="1388"/>
              </a:spcBef>
              <a:spcAft>
                <a:spcPts val="0"/>
              </a:spcAft>
              <a:buFont typeface="Arial" panose="020B0604020202020204" pitchFamily="34" charset="0"/>
              <a:buNone/>
              <a:defRPr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defRPr>
            </a:lvl1pPr>
            <a:lvl2pPr marL="95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00">
                <a:latin typeface="+mn-lt"/>
                <a:cs typeface="+mn-cs"/>
              </a:defRPr>
            </a:lvl2pPr>
            <a:lvl3pPr marL="1585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700">
                <a:latin typeface="+mn-lt"/>
                <a:cs typeface="+mn-cs"/>
              </a:defRPr>
            </a:lvl3pPr>
            <a:lvl4pPr marL="222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4pPr>
            <a:lvl5pPr marL="2854325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5pPr>
            <a:lvl6pPr marL="3490265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6pPr>
            <a:lvl7pPr marL="4124858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7pPr>
            <a:lvl8pPr marL="4759452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8pPr>
            <a:lvl9pPr marL="5394046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9pPr>
          </a:lstStyle>
          <a:p>
            <a:r>
              <a:rPr lang="fa-IR" dirty="0"/>
              <a:t>(2)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 عزیزان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مسیح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قوم خدا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63524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7977"/>
            <a:ext cx="16922750" cy="8425061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همه امتها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شادی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سرایند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هم گوییم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83AF0424-157E-471C-8D8C-0FAC3B3B3241}"/>
              </a:ext>
            </a:extLst>
          </p:cNvPr>
          <p:cNvSpPr txBox="1"/>
          <p:nvPr/>
        </p:nvSpPr>
        <p:spPr>
          <a:xfrm>
            <a:off x="1836639" y="7236569"/>
            <a:ext cx="1313181" cy="186974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1269187" rtl="1" fontAlgn="auto">
              <a:lnSpc>
                <a:spcPct val="200000"/>
              </a:lnSpc>
              <a:spcBef>
                <a:spcPts val="1388"/>
              </a:spcBef>
              <a:spcAft>
                <a:spcPts val="0"/>
              </a:spcAft>
              <a:buFont typeface="Arial" panose="020B0604020202020204" pitchFamily="34" charset="0"/>
              <a:buNone/>
              <a:defRPr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defRPr>
            </a:lvl1pPr>
            <a:lvl2pPr marL="95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00">
                <a:latin typeface="+mn-lt"/>
                <a:cs typeface="+mn-cs"/>
              </a:defRPr>
            </a:lvl2pPr>
            <a:lvl3pPr marL="1585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700">
                <a:latin typeface="+mn-lt"/>
                <a:cs typeface="+mn-cs"/>
              </a:defRPr>
            </a:lvl3pPr>
            <a:lvl4pPr marL="222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4pPr>
            <a:lvl5pPr marL="2854325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5pPr>
            <a:lvl6pPr marL="3490265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6pPr>
            <a:lvl7pPr marL="4124858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7pPr>
            <a:lvl8pPr marL="4759452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8pPr>
            <a:lvl9pPr marL="5394046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9pPr>
          </a:lstStyle>
          <a:p>
            <a:r>
              <a:rPr lang="fa-IR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1910413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fontScale="77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  	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لالالای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	لای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هی</a:t>
            </a: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83AF0424-157E-471C-8D8C-0FAC3B3B3241}"/>
              </a:ext>
            </a:extLst>
          </p:cNvPr>
          <p:cNvSpPr txBox="1"/>
          <p:nvPr/>
        </p:nvSpPr>
        <p:spPr>
          <a:xfrm>
            <a:off x="1836639" y="7236569"/>
            <a:ext cx="1313181" cy="186974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1269187" rtl="1" fontAlgn="auto">
              <a:lnSpc>
                <a:spcPct val="200000"/>
              </a:lnSpc>
              <a:spcBef>
                <a:spcPts val="1388"/>
              </a:spcBef>
              <a:spcAft>
                <a:spcPts val="0"/>
              </a:spcAft>
              <a:buFont typeface="Arial" panose="020B0604020202020204" pitchFamily="34" charset="0"/>
              <a:buNone/>
              <a:defRPr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defRPr>
            </a:lvl1pPr>
            <a:lvl2pPr marL="95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00">
                <a:latin typeface="+mn-lt"/>
                <a:cs typeface="+mn-cs"/>
              </a:defRPr>
            </a:lvl2pPr>
            <a:lvl3pPr marL="1585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700">
                <a:latin typeface="+mn-lt"/>
                <a:cs typeface="+mn-cs"/>
              </a:defRPr>
            </a:lvl3pPr>
            <a:lvl4pPr marL="222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4pPr>
            <a:lvl5pPr marL="2854325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5pPr>
            <a:lvl6pPr marL="3490265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6pPr>
            <a:lvl7pPr marL="4124858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7pPr>
            <a:lvl8pPr marL="4759452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8pPr>
            <a:lvl9pPr marL="5394046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9pPr>
          </a:lstStyle>
          <a:p>
            <a:r>
              <a:rPr lang="fa-IR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869143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7977"/>
            <a:ext cx="16922750" cy="8425061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 عزیزان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مسیح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قوم خدا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38494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7977"/>
            <a:ext cx="16922750" cy="8425061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شادی در روح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لبخند و سرور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هم گوییم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شالوم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83AF0424-157E-471C-8D8C-0FAC3B3B3241}"/>
              </a:ext>
            </a:extLst>
          </p:cNvPr>
          <p:cNvSpPr txBox="1"/>
          <p:nvPr/>
        </p:nvSpPr>
        <p:spPr>
          <a:xfrm>
            <a:off x="1836639" y="7236569"/>
            <a:ext cx="1313181" cy="186974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1269187" rtl="1" fontAlgn="auto">
              <a:lnSpc>
                <a:spcPct val="200000"/>
              </a:lnSpc>
              <a:spcBef>
                <a:spcPts val="1388"/>
              </a:spcBef>
              <a:spcAft>
                <a:spcPts val="0"/>
              </a:spcAft>
              <a:buFont typeface="Arial" panose="020B0604020202020204" pitchFamily="34" charset="0"/>
              <a:buNone/>
              <a:defRPr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defRPr>
            </a:lvl1pPr>
            <a:lvl2pPr marL="95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00">
                <a:latin typeface="+mn-lt"/>
                <a:cs typeface="+mn-cs"/>
              </a:defRPr>
            </a:lvl2pPr>
            <a:lvl3pPr marL="1585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700">
                <a:latin typeface="+mn-lt"/>
                <a:cs typeface="+mn-cs"/>
              </a:defRPr>
            </a:lvl3pPr>
            <a:lvl4pPr marL="222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4pPr>
            <a:lvl5pPr marL="2854325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5pPr>
            <a:lvl6pPr marL="3490265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6pPr>
            <a:lvl7pPr marL="4124858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7pPr>
            <a:lvl8pPr marL="4759452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8pPr>
            <a:lvl9pPr marL="5394046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9pPr>
          </a:lstStyle>
          <a:p>
            <a:r>
              <a:rPr lang="fa-IR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86042637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fontScale="77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	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لای     	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لالالای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	لای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هی</a:t>
            </a: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83AF0424-157E-471C-8D8C-0FAC3B3B3241}"/>
              </a:ext>
            </a:extLst>
          </p:cNvPr>
          <p:cNvSpPr txBox="1"/>
          <p:nvPr/>
        </p:nvSpPr>
        <p:spPr>
          <a:xfrm>
            <a:off x="1836639" y="7236569"/>
            <a:ext cx="1313181" cy="186974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0" indent="0" algn="ctr" defTabSz="1269187" rtl="1" fontAlgn="auto">
              <a:lnSpc>
                <a:spcPct val="200000"/>
              </a:lnSpc>
              <a:spcBef>
                <a:spcPts val="1388"/>
              </a:spcBef>
              <a:spcAft>
                <a:spcPts val="0"/>
              </a:spcAft>
              <a:buFont typeface="Arial" panose="020B0604020202020204" pitchFamily="34" charset="0"/>
              <a:buNone/>
              <a:defRPr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defRPr>
            </a:lvl1pPr>
            <a:lvl2pPr marL="95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00">
                <a:latin typeface="+mn-lt"/>
                <a:cs typeface="+mn-cs"/>
              </a:defRPr>
            </a:lvl2pPr>
            <a:lvl3pPr marL="1585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700">
                <a:latin typeface="+mn-lt"/>
                <a:cs typeface="+mn-cs"/>
              </a:defRPr>
            </a:lvl3pPr>
            <a:lvl4pPr marL="2220913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4pPr>
            <a:lvl5pPr marL="2854325" indent="-315913" algn="r" defTabSz="1268413" rtl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400">
                <a:latin typeface="+mn-lt"/>
                <a:cs typeface="+mn-cs"/>
              </a:defRPr>
            </a:lvl5pPr>
            <a:lvl6pPr marL="3490265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6pPr>
            <a:lvl7pPr marL="4124858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7pPr>
            <a:lvl8pPr marL="4759452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8pPr>
            <a:lvl9pPr marL="5394046" indent="-317297" defTabSz="1269187">
              <a:lnSpc>
                <a:spcPct val="90000"/>
              </a:lnSpc>
              <a:spcBef>
                <a:spcPts val="694"/>
              </a:spcBef>
              <a:buFont typeface="Arial" panose="020B0604020202020204" pitchFamily="34" charset="0"/>
              <a:buChar char="•"/>
              <a:defRPr sz="2498">
                <a:latin typeface="+mn-lt"/>
                <a:cs typeface="+mn-cs"/>
              </a:defRPr>
            </a:lvl9pPr>
          </a:lstStyle>
          <a:p>
            <a:r>
              <a:rPr lang="fa-IR" dirty="0"/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2132644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71</Words>
  <Application>Microsoft Office PowerPoint</Application>
  <PresentationFormat>سفارشی</PresentationFormat>
  <Paragraphs>36</Paragraphs>
  <Slides>7</Slides>
  <Notes>7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4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Lotus Elam Thin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30</cp:revision>
  <dcterms:created xsi:type="dcterms:W3CDTF">2004-03-22T17:28:31Z</dcterms:created>
  <dcterms:modified xsi:type="dcterms:W3CDTF">2018-11-16T07:32:17Z</dcterms:modified>
</cp:coreProperties>
</file>