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 بهر صليبت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آن خون پر بهایت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شرم و گناهم بردی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مهر خود و فیض عظیمت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 بهر محبتت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 بهر زخمهای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خونت مرا شستی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بخشیدی در آغوشم گرفتی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خدا ، لايق حمد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تاج جلالش دهیم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اوست پیروز بر دنيا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فرزند خدا ، بر تخت جلال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042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محبوب آسمان ، مصلوب شد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بره ی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 لايق حمد است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1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145</cp:revision>
  <dcterms:created xsi:type="dcterms:W3CDTF">2011-06-03T04:58:01Z</dcterms:created>
  <dcterms:modified xsi:type="dcterms:W3CDTF">2018-05-27T19:15:02Z</dcterms:modified>
</cp:coreProperties>
</file>