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 ای خداوند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با ایمان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سخن بگو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فرزندت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ملاقاتم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ای پدر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 آه 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حضورت را نمایان کن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خادمت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از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لبریزم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</a:t>
            </a:r>
          </a:p>
        </p:txBody>
      </p:sp>
    </p:spTree>
    <p:extLst>
      <p:ext uri="{BB962C8B-B14F-4D97-AF65-F5344CB8AC3E}">
        <p14:creationId xmlns:p14="http://schemas.microsoft.com/office/powerpoint/2010/main" val="12312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 آه 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حضورت را نمایان کن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خادمت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از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لبریزم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</a:t>
            </a:r>
          </a:p>
        </p:txBody>
      </p:sp>
    </p:spTree>
    <p:extLst>
      <p:ext uri="{BB962C8B-B14F-4D97-AF65-F5344CB8AC3E}">
        <p14:creationId xmlns:p14="http://schemas.microsoft.com/office/powerpoint/2010/main" val="25591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رویت را میطلبم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مسحت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اراده ی تو در آسمان ، بگذار در من انجام شود </a:t>
            </a:r>
          </a:p>
        </p:txBody>
      </p:sp>
    </p:spTree>
    <p:extLst>
      <p:ext uri="{BB962C8B-B14F-4D97-AF65-F5344CB8AC3E}">
        <p14:creationId xmlns:p14="http://schemas.microsoft.com/office/powerpoint/2010/main" val="419040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قلب و جان و روحم ، مشتاق حضورت ام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هادی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رهبرم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باش ، بهر خدمت مرا بفرست </a:t>
            </a:r>
          </a:p>
        </p:txBody>
      </p:sp>
    </p:spTree>
    <p:extLst>
      <p:ext uri="{BB962C8B-B14F-4D97-AF65-F5344CB8AC3E}">
        <p14:creationId xmlns:p14="http://schemas.microsoft.com/office/powerpoint/2010/main" val="250246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بگو...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سخن بگو... </a:t>
            </a:r>
          </a:p>
          <a:p>
            <a:pPr rtl="1">
              <a:lnSpc>
                <a:spcPct val="200000"/>
              </a:lnSpc>
            </a:pP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خداوند...با من سخن بگو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618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106</Words>
  <Application>Microsoft Office PowerPoint</Application>
  <PresentationFormat>نمایش روی صفحه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2018-11-16T14:57:32Z</dcterms:modified>
</cp:coreProperties>
</file>