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زمین و آسمان آبهای بسیار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دستهای توست خدای قادر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است خواهش و هم آرزویم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شاه من باش ای خداوند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قلب من سلطنت کن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قدرتت خداوندم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شادی ام در تنگی ها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سلطان زندگی ام باش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بگذار وجودم جلالت دهد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افکار دلم تو را شاد سازد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برترینی در زندگی ام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70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شاه من باش ای خداوند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صخره و نجات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حقيقت تنها راه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صاحب و مالک جانها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شاه من باش ای خداوند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93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79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149</cp:revision>
  <dcterms:created xsi:type="dcterms:W3CDTF">2011-06-03T04:58:01Z</dcterms:created>
  <dcterms:modified xsi:type="dcterms:W3CDTF">2018-05-27T19:22:49Z</dcterms:modified>
</cp:coreProperties>
</file>