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شکرش گویی شاه ما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را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ابد او نیکوست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نیکوست و برتر از همه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چیز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ابد او نیکوست،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حمدش گویید (2)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ما را محبت کرد، تا ابد او نیکوست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زندگی نو یافته این، تا ابد او نیکوست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حمدش گویید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613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(تا ابد وفادار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نیکو است او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خدا با ماست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ابد، تا ابد) (2)</a:t>
            </a:r>
          </a:p>
        </p:txBody>
      </p:sp>
    </p:spTree>
    <p:extLst>
      <p:ext uri="{BB962C8B-B14F-4D97-AF65-F5344CB8AC3E}">
        <p14:creationId xmlns:p14="http://schemas.microsoft.com/office/powerpoint/2010/main" val="209479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طلوع تا غروب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آفتاب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ابد او نیکوست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فیض او پیش خواهیم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رفت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ابد او نیکوست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حمدش گویید (2)</a:t>
            </a:r>
          </a:p>
        </p:txBody>
      </p:sp>
    </p:spTree>
    <p:extLst>
      <p:ext uri="{BB962C8B-B14F-4D97-AF65-F5344CB8AC3E}">
        <p14:creationId xmlns:p14="http://schemas.microsoft.com/office/powerpoint/2010/main" val="115596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(تا ابد وفا دار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نیکو است او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خدا با ماست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ابد، تا ابد)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او نیکوست (4)</a:t>
            </a:r>
          </a:p>
        </p:txBody>
      </p:sp>
    </p:spTree>
    <p:extLst>
      <p:ext uri="{BB962C8B-B14F-4D97-AF65-F5344CB8AC3E}">
        <p14:creationId xmlns:p14="http://schemas.microsoft.com/office/powerpoint/2010/main" val="392776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2</cp:revision>
  <dcterms:created xsi:type="dcterms:W3CDTF">2006-08-16T00:00:00Z</dcterms:created>
  <dcterms:modified xsi:type="dcterms:W3CDTF">2018-11-08T14:25:26Z</dcterms:modified>
</cp:coreProperties>
</file>