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هر چه دارم از ته دل تقديم عیسی کنم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پیوسته در حضور او با اطمینان پیش روم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تقدیمت کنم تسلیمت کنم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همه چیز را ای خداوند تقديمت کنم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تواضع در پیش تخت خدا زانو زنم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خوشی زود گذر این جهان دل برکنم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زندگیم ای خداوند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تقديم دستهای توست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7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همواره اعتمادم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خون پر بهای توست با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روحت پر ساز وجودم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شادی قوت عطا کن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کلامت با حضورت کن سیراب جان مرا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470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76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152</cp:revision>
  <dcterms:created xsi:type="dcterms:W3CDTF">2011-06-03T04:58:01Z</dcterms:created>
  <dcterms:modified xsi:type="dcterms:W3CDTF">2018-05-27T19:26:59Z</dcterms:modified>
</cp:coreProperties>
</file>