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79" d="100"/>
          <a:sy n="79" d="100"/>
        </p:scale>
        <p:origin x="3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 قدوسی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 قدوسی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برمی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افرازیم نام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قدوست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(4) 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قدوس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، ای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قدوس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، ای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قدوس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 شایسته ای (2) </a:t>
            </a:r>
          </a:p>
        </p:txBody>
      </p:sp>
    </p:spTree>
    <p:extLst>
      <p:ext uri="{BB962C8B-B14F-4D97-AF65-F5344CB8AC3E}">
        <p14:creationId xmlns:p14="http://schemas.microsoft.com/office/powerpoint/2010/main" val="311450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 قدوسی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 قدوسی </a:t>
            </a: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برمی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افرازیم نام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قدوست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(4) </a:t>
            </a: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برمی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افرازیم نام </a:t>
            </a:r>
            <a:r>
              <a:rPr lang="fa-IR" sz="4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قدوست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3913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41</Words>
  <Application>Microsoft Office PowerPoint</Application>
  <PresentationFormat>نمایش روی صفحه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2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ارائه PowerPoint</vt:lpstr>
      <vt:lpstr>ارائه PowerPoint</vt:lpstr>
      <vt:lpstr>ارائه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64</cp:revision>
  <dcterms:created xsi:type="dcterms:W3CDTF">2011-06-03T04:58:01Z</dcterms:created>
  <dcterms:modified xsi:type="dcterms:W3CDTF">2018-11-16T15:02:04Z</dcterms:modified>
</cp:coreProperties>
</file>