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تویی بوی خوب بارون ،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هوای مه گرفته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صدای سبز جنگل ،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که بوی بارون گرفته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نگاه پاك دریا زیر آسمون ابری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منتظر منو می خونی ، تو خود واژه صبری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همون نسیم آروم ، که نوازشگر برگی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مسیحا نفسی، واسه تاریکی تو مرگی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8054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صدای ساز موجي 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پر شکوهي و خوش آهنگ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همه آرامش و تسكين ،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واسه عاشقای دلتنگ 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85172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تویی بوی خوب بارون ،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هوای مه گرفته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صدای سبز جنگل ،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که بوی بارون گرفته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24963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نگاه پاك دریا زیر آسمون ابری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منتظر منو می خونی ، تو خود واژه صبری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همون نسیم آروم ، که نوازشگر برگی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مسیحا نفسی، واسه تاریکی تو مرگی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237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صدای ساز موجي 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پر شکوهي و خوش آهنگ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همه آرامش و تسكين ،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واسه عاشقای دلتنگ 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4586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تویی عطر همه گلها ، عاشقونه و دلاويز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منو با خودت تو بردی 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منم از عشق تو لبریز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همه زیبایی دنیا ، گوشه اي از جلوه تو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فریبایی مطلق ، متبارك باد نام تو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053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تویی اون نقاش اعظم 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آفريننده هر رنگ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جلوه گاه تو طبیعت ،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پر از نوری و آهنگ</a:t>
            </a:r>
          </a:p>
          <a:p>
            <a:pPr rtl="1"/>
            <a:endParaRPr lang="fa-IR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شعر و آهنگ : کوروش روحانی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27033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201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161</cp:revision>
  <dcterms:created xsi:type="dcterms:W3CDTF">2011-06-03T04:58:01Z</dcterms:created>
  <dcterms:modified xsi:type="dcterms:W3CDTF">2018-05-27T19:45:44Z</dcterms:modified>
</cp:coreProperties>
</file>