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ستاره صبح سپیده دمی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شکوه و جلال سما منی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خدایی که گفت نور از ظلمات درخشید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همان است که در دلهای ماست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چو خورشید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معرفت جلال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چهره عیسی بدرخشد از ما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54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ستاره صبح سپیده دمی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شکوه و جلال سما منی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خدایی که گفت نور از ظلمات درخشید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همان است که در دلهای ماست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چو خورشید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96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معرفت جلال خدا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چهره عیسی بدرخشد از ما 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939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را بخوانید حمد و تسبیحش گویید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نامش را سراييد شادی و وجد نمایید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قدوس تو عزیز برترینی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قلبم تو ساکن تو عظیمی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51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بشارت خوشی ات خدا با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دنیا آماده منجی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را در سما قر و جلال 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زمین سلامتی رضامندی</a:t>
            </a: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فردیک سرگیس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03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128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162</cp:revision>
  <dcterms:created xsi:type="dcterms:W3CDTF">2011-06-03T04:58:01Z</dcterms:created>
  <dcterms:modified xsi:type="dcterms:W3CDTF">2018-05-27T19:47:38Z</dcterms:modified>
</cp:coreProperties>
</file>