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71" y="1219200"/>
            <a:ext cx="9107129" cy="49530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آیم یکبار دیگر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پر درد و خسته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با قلبی شکسته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آیم زانو زده و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فیضت را میطلبم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نامت را خوانم</a:t>
            </a: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06" y="1143000"/>
            <a:ext cx="9144000" cy="51054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دریاب دعایم </a:t>
            </a:r>
            <a:r>
              <a:rPr lang="ar-SA" sz="2400" dirty="0" smtClean="0">
                <a:solidFill>
                  <a:schemeClr val="bg1"/>
                </a:solidFill>
                <a:cs typeface="B Titr" pitchFamily="2" charset="-78"/>
              </a:rPr>
              <a:t>بشنو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solidFill>
                  <a:schemeClr val="bg1"/>
                </a:solidFill>
                <a:cs typeface="B Titr" pitchFamily="2" charset="-78"/>
              </a:rPr>
              <a:t>اینک مرا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solidFill>
                  <a:schemeClr val="bg1"/>
                </a:solidFill>
                <a:cs typeface="B Titr" pitchFamily="2" charset="-78"/>
              </a:rPr>
              <a:t>آزاد </a:t>
            </a: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ساز از بندها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پدر یکبار دیگر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(اینک قلبم را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به رویت می گشایم)(2)</a:t>
            </a:r>
          </a:p>
        </p:txBody>
      </p:sp>
    </p:spTree>
    <p:extLst>
      <p:ext uri="{BB962C8B-B14F-4D97-AF65-F5344CB8AC3E}">
        <p14:creationId xmlns:p14="http://schemas.microsoft.com/office/powerpoint/2010/main" val="3018067138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181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آیم یکبار دیگر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تا شوم لبریز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از روح شیرینت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آیم دانم به تو محتاجم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محتاج لمسی تازه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قوتی دوباره</a:t>
            </a:r>
          </a:p>
        </p:txBody>
      </p:sp>
    </p:spTree>
    <p:extLst>
      <p:ext uri="{BB962C8B-B14F-4D97-AF65-F5344CB8AC3E}">
        <p14:creationId xmlns:p14="http://schemas.microsoft.com/office/powerpoint/2010/main" val="2160808735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029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پدر ای سرور من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اینک نورت را 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بر راههایم بتاب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پدر محبوب جانم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قدمهایم را</a:t>
            </a:r>
          </a:p>
          <a:p>
            <a:pPr>
              <a:lnSpc>
                <a:spcPct val="200000"/>
              </a:lnSpc>
            </a:pPr>
            <a:r>
              <a:rPr lang="ar-SA" sz="2400" dirty="0">
                <a:solidFill>
                  <a:schemeClr val="bg1"/>
                </a:solidFill>
                <a:cs typeface="B Titr" pitchFamily="2" charset="-78"/>
              </a:rPr>
              <a:t>استوار بنما</a:t>
            </a:r>
          </a:p>
        </p:txBody>
      </p:sp>
    </p:spTree>
    <p:extLst>
      <p:ext uri="{BB962C8B-B14F-4D97-AF65-F5344CB8AC3E}">
        <p14:creationId xmlns:p14="http://schemas.microsoft.com/office/powerpoint/2010/main" val="2690677524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azita p</cp:lastModifiedBy>
  <cp:revision>14</cp:revision>
  <dcterms:created xsi:type="dcterms:W3CDTF">2011-05-11T04:49:46Z</dcterms:created>
  <dcterms:modified xsi:type="dcterms:W3CDTF">2018-11-08T11:35:48Z</dcterms:modified>
</cp:coreProperties>
</file>