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5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زخمهایش شفا بخشید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خونش از گناه آزاد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علاج و مرحم هر درد کند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ویرانه را آباد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زخمهایش شفا بخشید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خونش از گناه آزاد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علاج و مرحم هر درد کند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ویرانه را آباد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2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آن چشمان پر نورش تبسم بر لبان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نگاهش قلب پترس را هزار رشته به ريش بنمود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هر آهنگ شلاقی که بر پشتش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نوازان بود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54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سرودی زمزمه میکرد پدر بخشا عزیزان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تن بگرفت همه دردی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زجرو همه زخمی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جان بگرفت همه خاری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همه خفتو هر شرمی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96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 بهر من به جان بگرفت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صلیب و مرگ بر آن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 بهر من گناه گردید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بپرداخت مزد مرگم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زخمهایش شفا بخشید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خونش از گناه آزاد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939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علاج و مرحم هر درد کند ویرانه را آباد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زمین لرزید زمان لرزید هوا غرید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خود پیچید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ببار ابرک ببار باران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 در زمین خوابید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صدای گریه مادر صدای یاس هر عاشق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2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بگردید خنده بر لبها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او را برخيزاند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زخمهایش شفا بخشید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خونش از گناه آزاد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علاج و مرحم هر درد کند ویرانه را آباد</a:t>
            </a:r>
          </a:p>
          <a:p>
            <a:pPr rtl="1"/>
            <a:endParaRPr lang="fa-IR" sz="1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:فردیک سرگیس</a:t>
            </a:r>
          </a:p>
        </p:txBody>
      </p:sp>
    </p:spTree>
    <p:extLst>
      <p:ext uri="{BB962C8B-B14F-4D97-AF65-F5344CB8AC3E}">
        <p14:creationId xmlns:p14="http://schemas.microsoft.com/office/powerpoint/2010/main" val="265247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193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166</cp:revision>
  <dcterms:created xsi:type="dcterms:W3CDTF">2011-06-03T04:58:01Z</dcterms:created>
  <dcterms:modified xsi:type="dcterms:W3CDTF">2018-05-27T19:55:31Z</dcterms:modified>
</cp:coreProperties>
</file>