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7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صبح روز قیام است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مژده ای در کمین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ستاره ها محو شوند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جایی به خورشید دهند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زنگها فریاد کنید نجاتش بخوانید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کلیسا شاد باش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امروز  پیروزی از آن اوست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پطرس وارد قبر شد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شک و ترس برطرف شد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24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8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ایمان آورد به قیام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مسیح است منجيمان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رمز خوشبختی ما کلید شادی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نوید نجات ما تنها مسیح عیسی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ژیلبرت هوسپیان</a:t>
            </a:r>
          </a:p>
        </p:txBody>
      </p:sp>
    </p:spTree>
    <p:extLst>
      <p:ext uri="{BB962C8B-B14F-4D97-AF65-F5344CB8AC3E}">
        <p14:creationId xmlns:p14="http://schemas.microsoft.com/office/powerpoint/2010/main" val="198054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167</cp:revision>
  <dcterms:created xsi:type="dcterms:W3CDTF">2011-06-03T04:58:01Z</dcterms:created>
  <dcterms:modified xsi:type="dcterms:W3CDTF">2018-05-27T19:57:42Z</dcterms:modified>
</cp:coreProperties>
</file>