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آبی روان ساز در بیابان قلبم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نهرت را عیان ساز از تو سیراب گردم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83676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همچون آهویی در بیابانم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تشنه روح توست این قلب و جانم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85194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 خواهم در نور تو ساکن شوم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 خواهم از روح تو من پرشوم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بر گیر این روح و جانم خداوند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3264537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7</cp:revision>
  <dcterms:created xsi:type="dcterms:W3CDTF">2006-08-16T00:00:00Z</dcterms:created>
  <dcterms:modified xsi:type="dcterms:W3CDTF">2018-11-09T07:19:55Z</dcterms:modified>
</cp:coreProperties>
</file>