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235" r:id="rId2"/>
    <p:sldId id="1236" r:id="rId3"/>
    <p:sldId id="1237" r:id="rId4"/>
    <p:sldId id="1238" r:id="rId5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40536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339777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373510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نازل شد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عيسی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با جلال خدا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منجی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آمد جهان؛ هادی گمرهان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آخوری پست،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مسيحا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مولود گشت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اشک و آه و زجر عمرش بگذشت!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آه دوستش دارم، او 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ستايم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!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اوست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راه و نورم، 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!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خالق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عظيم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منجيم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گرديد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.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پری خدا در او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بينيد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926241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شاه سماوی ترک کرد تخت و تاجش،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ظاهر گشت او به ما در جسم انسانها.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نور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خدايی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بخشيد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روشنايی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؛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جهان را داد از ظلمت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رهايی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69185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منجيم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عيسی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بهر من شد فدا؛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خالق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اين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جهان طرد شد از مردمان.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فيضی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عظيم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آن خدای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رحيم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با خون خود کرد از بند آزادم!</a:t>
            </a:r>
          </a:p>
        </p:txBody>
      </p:sp>
    </p:spTree>
    <p:extLst>
      <p:ext uri="{BB962C8B-B14F-4D97-AF65-F5344CB8AC3E}">
        <p14:creationId xmlns:p14="http://schemas.microsoft.com/office/powerpoint/2010/main" val="39868445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117</Words>
  <Application>Microsoft Office PowerPoint</Application>
  <PresentationFormat>سفارشی</PresentationFormat>
  <Paragraphs>16</Paragraphs>
  <Slides>4</Slides>
  <Notes>4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11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29</cp:revision>
  <dcterms:created xsi:type="dcterms:W3CDTF">2004-03-22T17:28:31Z</dcterms:created>
  <dcterms:modified xsi:type="dcterms:W3CDTF">2018-11-12T07:59:26Z</dcterms:modified>
</cp:coreProperties>
</file>