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جان و دل خواهم تو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عیسی به قلب من در آ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باشد تو را آنجا سرا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کن رهبری مرا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غوغا و شور این جهان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نامت کند از دل نهان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لیکن تویی نیکو شبان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ظاهر کنی خود را</a:t>
            </a:r>
          </a:p>
        </p:txBody>
      </p:sp>
    </p:spTree>
    <p:extLst>
      <p:ext uri="{BB962C8B-B14F-4D97-AF65-F5344CB8AC3E}">
        <p14:creationId xmlns:p14="http://schemas.microsoft.com/office/powerpoint/2010/main" val="189581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خود خواهی و کبر و غرور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من نما یکباره دور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گردان تو قلبم پر سرور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خواهم از دل تو را</a:t>
            </a:r>
          </a:p>
        </p:txBody>
      </p:sp>
    </p:spTree>
    <p:extLst>
      <p:ext uri="{BB962C8B-B14F-4D97-AF65-F5344CB8AC3E}">
        <p14:creationId xmlns:p14="http://schemas.microsoft.com/office/powerpoint/2010/main" val="102073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این روح سرگردان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وین قلب نا فرمان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آی و کن درمان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فرمان برم جانا</a:t>
            </a:r>
          </a:p>
        </p:txBody>
      </p:sp>
    </p:spTree>
    <p:extLst>
      <p:ext uri="{BB962C8B-B14F-4D97-AF65-F5344CB8AC3E}">
        <p14:creationId xmlns:p14="http://schemas.microsoft.com/office/powerpoint/2010/main" val="245050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 این دل از عیسی شود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هر چیز روح افزا شود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زشتی رود زیبا شود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تازه شود دنیا</a:t>
            </a:r>
          </a:p>
        </p:txBody>
      </p:sp>
    </p:spTree>
    <p:extLst>
      <p:ext uri="{BB962C8B-B14F-4D97-AF65-F5344CB8AC3E}">
        <p14:creationId xmlns:p14="http://schemas.microsoft.com/office/powerpoint/2010/main" val="125611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سرتاسر قلبم اگر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آن تو باشد دگر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چیزی نخواهم ای پدر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پس ای خدا بیا</a:t>
            </a:r>
          </a:p>
        </p:txBody>
      </p:sp>
    </p:spTree>
    <p:extLst>
      <p:ext uri="{BB962C8B-B14F-4D97-AF65-F5344CB8AC3E}">
        <p14:creationId xmlns:p14="http://schemas.microsoft.com/office/powerpoint/2010/main" val="387696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113</Words>
  <Application>Microsoft Office PowerPoint</Application>
  <PresentationFormat>نمایش روی صفحه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6</vt:i4>
      </vt:variant>
    </vt:vector>
  </HeadingPairs>
  <TitlesOfParts>
    <vt:vector size="10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60</cp:revision>
  <dcterms:created xsi:type="dcterms:W3CDTF">2011-06-03T04:58:01Z</dcterms:created>
  <dcterms:modified xsi:type="dcterms:W3CDTF">2018-11-13T13:29:30Z</dcterms:modified>
</cp:coreProperties>
</file>