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باشد مکان آرامی، نزد عرش خدا،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پر از شعف و خرمی، نزد عرش خدا.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منجی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مبارک، بره بی گناه،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گير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دوستارانت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را، نزد عرش خدا.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باشد جای آسودگی، نزد عرش خدا،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نيابد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آلودگی، نزد عرش خدا.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منجی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مبارک، بره بی گناه،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گير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دوستارانت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را، نزد عرش خدا.</a:t>
            </a:r>
          </a:p>
        </p:txBody>
      </p:sp>
    </p:spTree>
    <p:extLst>
      <p:ext uri="{BB962C8B-B14F-4D97-AF65-F5344CB8AC3E}">
        <p14:creationId xmlns:p14="http://schemas.microsoft.com/office/powerpoint/2010/main" val="264610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باشد مقر سعادت، نزد عرش خدا،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عاری ز رنج و شقاوت، نزد عرش خدا.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منجی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مبارک، بره بی گناه،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گير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دوستارانت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را، نزد عرش خدا.</a:t>
            </a:r>
          </a:p>
        </p:txBody>
      </p:sp>
    </p:spTree>
    <p:extLst>
      <p:ext uri="{BB962C8B-B14F-4D97-AF65-F5344CB8AC3E}">
        <p14:creationId xmlns:p14="http://schemas.microsoft.com/office/powerpoint/2010/main" val="104062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103</Words>
  <Application>Microsoft Office PowerPoint</Application>
  <PresentationFormat>نمایش روی صفحه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61</cp:revision>
  <dcterms:created xsi:type="dcterms:W3CDTF">2011-06-03T04:58:01Z</dcterms:created>
  <dcterms:modified xsi:type="dcterms:W3CDTF">2018-11-16T10:19:22Z</dcterms:modified>
</cp:coreProperties>
</file>