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7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0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(برافرازیم نام تو را، سرور و پادشاه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بنا کنیم بهرت تختی تا جلوس کنی عیسی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سرودها و ستایش ها جلال دهند نامت را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آشکار نما روی خود را اکنون در میان ما) (2)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250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گوییم هللویاه، گوییم هللویاه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گوییم هللویاه ای پادشاه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گوییم جلال بر تو، گوییم جلال بر تو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گوییم جلال بر تو ای پادشاه</a:t>
            </a:r>
          </a:p>
        </p:txBody>
      </p:sp>
    </p:spTree>
    <p:extLst>
      <p:ext uri="{BB962C8B-B14F-4D97-AF65-F5344CB8AC3E}">
        <p14:creationId xmlns:p14="http://schemas.microsoft.com/office/powerpoint/2010/main" val="816165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(برافرازیم نام و را، سرور و پادشاه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بنا کنیم بهرت تختی تا جلوس کنی عیسی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سرودها و ستایش ها جلال دهند نامت را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آشکار نما روی خود را اکنون در میان ما) (2)</a:t>
            </a:r>
          </a:p>
        </p:txBody>
      </p:sp>
    </p:spTree>
    <p:extLst>
      <p:ext uri="{BB962C8B-B14F-4D97-AF65-F5344CB8AC3E}">
        <p14:creationId xmlns:p14="http://schemas.microsoft.com/office/powerpoint/2010/main" val="2359412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(گوییم هللویاه، گوییم هللویاه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گوییم هللویاه ای پادشاه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گوییم جلال بر تو، گوییم جلال بر تو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>
                <a:solidFill>
                  <a:schemeClr val="bg1"/>
                </a:solidFill>
                <a:cs typeface="B Titr" pitchFamily="2" charset="-78"/>
              </a:rPr>
              <a:t>گوییم جلال بر تو ای پادشاه) (3) 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7872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129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11</cp:revision>
  <dcterms:created xsi:type="dcterms:W3CDTF">2006-08-16T00:00:00Z</dcterms:created>
  <dcterms:modified xsi:type="dcterms:W3CDTF">2018-11-09T15:31:30Z</dcterms:modified>
</cp:coreProperties>
</file>