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که پناه برم چون غمها در رسند   به که پناه برم چون قلبم بشکند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بهر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حال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زارم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اکنون پناهی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جويم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پی شادی می گردم اما اندوه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آيد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سويم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عيسی بخشد نجات با خون پر بها، شفا و آزادی ز هر درد و جفا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نزدش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ايمان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دور ز شک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عصيان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ترا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پذيرد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بخشد روح و توان (2)</a:t>
            </a:r>
          </a:p>
        </p:txBody>
      </p:sp>
    </p:spTree>
    <p:extLst>
      <p:ext uri="{BB962C8B-B14F-4D97-AF65-F5344CB8AC3E}">
        <p14:creationId xmlns:p14="http://schemas.microsoft.com/office/powerpoint/2010/main" val="15319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که پناه برم چون در گناه افتم   به که پناه برم چون روحم زجر کشد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عدل و بخشش از که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جويم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پاکی و نور در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وجودم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قيد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گناه که بگسلد تا آرامش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پديد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شود</a:t>
            </a:r>
          </a:p>
        </p:txBody>
      </p:sp>
    </p:spTree>
    <p:extLst>
      <p:ext uri="{BB962C8B-B14F-4D97-AF65-F5344CB8AC3E}">
        <p14:creationId xmlns:p14="http://schemas.microsoft.com/office/powerpoint/2010/main" val="353709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عيسی بخشد نجات با خون پر بها، شفا و آزادی ز هر درد و جفا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نزدش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ايمان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دور ز شک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عصيان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ترا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پذيرد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بخشد روح و توان (2)</a:t>
            </a:r>
          </a:p>
        </p:txBody>
      </p:sp>
    </p:spTree>
    <p:extLst>
      <p:ext uri="{BB962C8B-B14F-4D97-AF65-F5344CB8AC3E}">
        <p14:creationId xmlns:p14="http://schemas.microsoft.com/office/powerpoint/2010/main" val="145613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که پناه برم چون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طوفانها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رسند   به که پناه برم چون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حزنم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افزايد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کيست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آن ناجی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شفيعم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 داند ضعف درونم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کيست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آن دوست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ابديم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که بخشد وجد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شاديم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929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عيسی بخشد نجات با خون پر بها، شفا و آزادی ز هر درد و جفا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نزدش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رو با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ايمان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دور ز شک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عصيان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ترا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پذيرد</a:t>
            </a: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بخشد روح و توان (2)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14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209</Words>
  <Application>Microsoft Office PowerPoint</Application>
  <PresentationFormat>نمایش روی صفحه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61</cp:revision>
  <dcterms:created xsi:type="dcterms:W3CDTF">2011-06-03T04:58:01Z</dcterms:created>
  <dcterms:modified xsi:type="dcterms:W3CDTF">2018-11-16T08:49:29Z</dcterms:modified>
</cp:coreProperties>
</file>