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بشنو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هاتف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سرايد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انوار شاه موعود؛</a:t>
            </a:r>
          </a:p>
          <a:p>
            <a:pPr rtl="1">
              <a:lnSpc>
                <a:spcPct val="200000"/>
              </a:lnSpc>
            </a:pP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تابيده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سوی عالم، با رحمت آمد فرود.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مومنين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خيزيد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با صوت و حمد و درود!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عرشيان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گوييد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 شد، در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بيت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لحم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مسيح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موعود! 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عاصيان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بشارت، کز نزد رب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جليل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جمله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ملائک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آورد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مژده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جبرئيل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جسم خاکی آمد،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عيسی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عمانوئيل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خواست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زيستن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ما با ما، حق را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نماييد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تجليل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 </a:t>
            </a:r>
          </a:p>
        </p:txBody>
      </p:sp>
    </p:spTree>
    <p:extLst>
      <p:ext uri="{BB962C8B-B14F-4D97-AF65-F5344CB8AC3E}">
        <p14:creationId xmlns:p14="http://schemas.microsoft.com/office/powerpoint/2010/main" val="382177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سراييد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مومنين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حمد بر روح عدالت!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او ما را کرده آزاد، از ظلمت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جهالت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 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خود را محروم کرد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عيسی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از عزت و جلالت! 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ما گمگشتگان را، برهاند از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ضلالت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 </a:t>
            </a:r>
            <a:r>
              <a:rPr lang="fa-IR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  <a:endParaRPr lang="fa-I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7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127</Words>
  <Application>Microsoft Office PowerPoint</Application>
  <PresentationFormat>نمایش روی صفحه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2018-11-16T10:47:34Z</dcterms:modified>
</cp:coreProperties>
</file>