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9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06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پدر آسمانی، خدای من تویی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در سحر تو را می جویم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به حضورت آیم، دستها </a:t>
            </a: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برافرازم</a:t>
            </a:r>
            <a:endParaRPr lang="fa-IR" dirty="0">
              <a:solidFill>
                <a:schemeClr val="bg1"/>
              </a:solidFill>
              <a:cs typeface="B Titr" pitchFamily="2" charset="-78"/>
            </a:endParaRP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تا جلالت را ببینم</a:t>
            </a:r>
          </a:p>
        </p:txBody>
      </p:sp>
    </p:spTree>
    <p:extLst>
      <p:ext uri="{BB962C8B-B14F-4D97-AF65-F5344CB8AC3E}">
        <p14:creationId xmlns:p14="http://schemas.microsoft.com/office/powerpoint/2010/main" val="1162500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(بود و نبود من، دارو </a:t>
            </a: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ندار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 من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از عمق دل تو را میپرستم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بود و نبود من، دارو </a:t>
            </a: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ندار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 من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از عمق دل تو را دوست دارم) (2)</a:t>
            </a:r>
          </a:p>
        </p:txBody>
      </p:sp>
    </p:spTree>
    <p:extLst>
      <p:ext uri="{BB962C8B-B14F-4D97-AF65-F5344CB8AC3E}">
        <p14:creationId xmlns:p14="http://schemas.microsoft.com/office/powerpoint/2010/main" val="246762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عیسی بره خدا، همیشه با وفا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صخره ی نجات، قلعه ی بلند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بسوی تو دوم، تا که ساکن باشم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در قدس تو ای خداوند</a:t>
            </a:r>
          </a:p>
        </p:txBody>
      </p:sp>
    </p:spTree>
    <p:extLst>
      <p:ext uri="{BB962C8B-B14F-4D97-AF65-F5344CB8AC3E}">
        <p14:creationId xmlns:p14="http://schemas.microsoft.com/office/powerpoint/2010/main" val="2663431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(بود و نبود من، دارو </a:t>
            </a: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ندار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 من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از عمق دل تو را میپرستم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بود و نبود من، دارو </a:t>
            </a: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ندار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 من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از عمق دل تو را دوست دارم) (2)</a:t>
            </a:r>
          </a:p>
        </p:txBody>
      </p:sp>
    </p:spTree>
    <p:extLst>
      <p:ext uri="{BB962C8B-B14F-4D97-AF65-F5344CB8AC3E}">
        <p14:creationId xmlns:p14="http://schemas.microsoft.com/office/powerpoint/2010/main" val="1044852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روح </a:t>
            </a: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القدس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 خدا، پر کن تازه مرا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کاسه ام را بلند کنم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قوت ببخش مرا، تقدیس کن قلبم را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تا عیسی را جلال دهم</a:t>
            </a:r>
          </a:p>
        </p:txBody>
      </p:sp>
    </p:spTree>
    <p:extLst>
      <p:ext uri="{BB962C8B-B14F-4D97-AF65-F5344CB8AC3E}">
        <p14:creationId xmlns:p14="http://schemas.microsoft.com/office/powerpoint/2010/main" val="3692676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334000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(بود و نبود من، دارو </a:t>
            </a: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ندار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 من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از عمق دل تو را میپرستم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بود و نبود من، دارو </a:t>
            </a:r>
            <a:r>
              <a:rPr lang="fa-IR" dirty="0" err="1">
                <a:solidFill>
                  <a:schemeClr val="bg1"/>
                </a:solidFill>
                <a:cs typeface="B Titr" pitchFamily="2" charset="-78"/>
              </a:rPr>
              <a:t>ندار</a:t>
            </a: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 من</a:t>
            </a:r>
          </a:p>
          <a:p>
            <a:pPr marL="0" indent="0" algn="ctr" rtl="1">
              <a:lnSpc>
                <a:spcPct val="200000"/>
              </a:lnSpc>
              <a:buNone/>
            </a:pPr>
            <a:r>
              <a:rPr lang="fa-IR" dirty="0">
                <a:solidFill>
                  <a:schemeClr val="bg1"/>
                </a:solidFill>
                <a:cs typeface="B Titr" pitchFamily="2" charset="-78"/>
              </a:rPr>
              <a:t>از عمق دل تو را دوست دارم) (2)</a:t>
            </a:r>
          </a:p>
        </p:txBody>
      </p:sp>
    </p:spTree>
    <p:extLst>
      <p:ext uri="{BB962C8B-B14F-4D97-AF65-F5344CB8AC3E}">
        <p14:creationId xmlns:p14="http://schemas.microsoft.com/office/powerpoint/2010/main" val="3489253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177</Words>
  <Application>Microsoft Office PowerPoint</Application>
  <PresentationFormat>نمایش روی صفحه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3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7</vt:i4>
      </vt:variant>
    </vt:vector>
  </HeadingPairs>
  <TitlesOfParts>
    <vt:vector size="11" baseType="lpstr">
      <vt:lpstr>Arial</vt:lpstr>
      <vt:lpstr>B Titr</vt:lpstr>
      <vt:lpstr>Calibri</vt:lpstr>
      <vt:lpstr>Office Theme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azita p</dc:creator>
  <cp:lastModifiedBy>siamak pourkazemi</cp:lastModifiedBy>
  <cp:revision>13</cp:revision>
  <dcterms:created xsi:type="dcterms:W3CDTF">2006-08-16T00:00:00Z</dcterms:created>
  <dcterms:modified xsi:type="dcterms:W3CDTF">2018-11-10T14:50:53Z</dcterms:modified>
</cp:coreProperties>
</file>