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بگذار در برگیرد وجودت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روح القدس و نورش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 و جانت را لبریز کند از خود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بیا آزاد شو از اسارت، تا روح او چون کبوتر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فرود آید بر تو و زندگی ات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عیسی، ای عیسی، بیا پُر ساز ما را 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اکنون سرودی دیگر سرده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قلبی لبریز از عشق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دستانی باز بسپار خود را به او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غمهایت را بریز به پایش، اشکهای تلخ گناهت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 حیاتی نو یاب در نام عیسی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عیسی، ای عیسی، بیا پُر ساز ما را (2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3609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7</cp:revision>
  <dcterms:created xsi:type="dcterms:W3CDTF">2006-08-16T00:00:00Z</dcterms:created>
  <dcterms:modified xsi:type="dcterms:W3CDTF">2018-11-09T10:27:06Z</dcterms:modified>
</cp:coreProperties>
</file>