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79" d="100"/>
          <a:sy n="79" d="100"/>
        </p:scale>
        <p:origin x="3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 شعله روح نزول فرما،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تسخيرکن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دلم خداوندا</a:t>
            </a:r>
          </a:p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تا بهر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عيسی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بجنبد جان،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بهرش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بلرزد تن و روان</a:t>
            </a:r>
          </a:p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چشمه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حيات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آرام جان          مهر بی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پايان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نور تابان</a:t>
            </a:r>
          </a:p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روز و شب کنم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گريه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فغان     بشنو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دعايم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باش نگهبان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از بدی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حفظم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کن ای خدا، روح و حکمت را عطا فرما</a:t>
            </a:r>
          </a:p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  چشم دلم را روشن گردان، تا راز کلام شود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عيان</a:t>
            </a:r>
            <a:endParaRPr lang="fa-IR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چشمه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حيات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آرام جان          مهر بی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پايان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نور تابان</a:t>
            </a:r>
          </a:p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روز و شب کنم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گريه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فغان     بشنو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دعايم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باش نگهبان</a:t>
            </a:r>
          </a:p>
        </p:txBody>
      </p:sp>
    </p:spTree>
    <p:extLst>
      <p:ext uri="{BB962C8B-B14F-4D97-AF65-F5344CB8AC3E}">
        <p14:creationId xmlns:p14="http://schemas.microsoft.com/office/powerpoint/2010/main" val="97945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روح و عروس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گويند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مسيحا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چشم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انتظاريم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بزودی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بيا</a:t>
            </a:r>
            <a:endParaRPr lang="fa-IR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جلال خود را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نمايان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کن، مرا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قرين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حضورت فرما</a:t>
            </a:r>
          </a:p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چشمه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حيات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آرام جان          مهر بی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پايان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نور تابان</a:t>
            </a:r>
          </a:p>
          <a:p>
            <a:pPr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روز و شب کنم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گريه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فغان     بشنو </a:t>
            </a:r>
            <a:r>
              <a:rPr lang="fa-I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دعايم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باش نگهبان</a:t>
            </a:r>
          </a:p>
        </p:txBody>
      </p:sp>
    </p:spTree>
    <p:extLst>
      <p:ext uri="{BB962C8B-B14F-4D97-AF65-F5344CB8AC3E}">
        <p14:creationId xmlns:p14="http://schemas.microsoft.com/office/powerpoint/2010/main" val="2373004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122</Words>
  <Application>Microsoft Office PowerPoint</Application>
  <PresentationFormat>نمایش روی صفحه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2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63</cp:revision>
  <dcterms:created xsi:type="dcterms:W3CDTF">2011-06-03T04:58:01Z</dcterms:created>
  <dcterms:modified xsi:type="dcterms:W3CDTF">2018-11-16T10:25:22Z</dcterms:modified>
</cp:coreProperties>
</file>