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 fontScale="92500"/>
          </a:bodyPr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چون بر چهره ات می نگرم			می بینم جلالت را پادشاه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چون می آیم به عمق های تو		می چشم لذتت را پادشاه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رویت را بر من تابان ساز		</a:t>
            </a:r>
            <a:r>
              <a:rPr lang="en-US" dirty="0" smtClean="0">
                <a:solidFill>
                  <a:schemeClr val="bg1"/>
                </a:solidFill>
                <a:cs typeface="B Titr" pitchFamily="2" charset="-78"/>
              </a:rPr>
              <a:t>	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جلالت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را نمایان ساز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نور رویت بر من تابد				قوت و آرامی می یابم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 fontScale="85000" lnSpcReduction="10000"/>
          </a:bodyPr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نزد تخت تو زانو زنیم پادشاه	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پرستیم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تا ابد نام قدوس تو را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تخت تو تا ابد پا برجا ای پادشاه	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ستایش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پرستش لایق توست ای عیسی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چون بر آسمان مینگرم			جایی که تخت توست ای پادشاه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کل خلقتت در آسمان			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می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پرستند نامت را ای پادشاه</a:t>
            </a:r>
          </a:p>
        </p:txBody>
      </p:sp>
    </p:spTree>
    <p:extLst>
      <p:ext uri="{BB962C8B-B14F-4D97-AF65-F5344CB8AC3E}">
        <p14:creationId xmlns:p14="http://schemas.microsoft.com/office/powerpoint/2010/main" val="369887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هم صدا با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فرشتگان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سراییم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قدوس است نامت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خدای قادر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مطلق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لایق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عزت و شوکت</a:t>
            </a:r>
          </a:p>
        </p:txBody>
      </p:sp>
    </p:spTree>
    <p:extLst>
      <p:ext uri="{BB962C8B-B14F-4D97-AF65-F5344CB8AC3E}">
        <p14:creationId xmlns:p14="http://schemas.microsoft.com/office/powerpoint/2010/main" val="2983230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257800"/>
          </a:xfrm>
        </p:spPr>
        <p:txBody>
          <a:bodyPr>
            <a:normAutofit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در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نزد تخت تو زانو زنیم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پادشاه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پرستیم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تا ابد نام قدوس تو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تخت تو تا ابد پا برجا ای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پادشاه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ستایش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پرستش لایق توست ای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عیسی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(2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78997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چون بر چهره ات می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نگرم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می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بینم جلالت را پادشاه</a:t>
            </a:r>
          </a:p>
        </p:txBody>
      </p:sp>
    </p:spTree>
    <p:extLst>
      <p:ext uri="{BB962C8B-B14F-4D97-AF65-F5344CB8AC3E}">
        <p14:creationId xmlns:p14="http://schemas.microsoft.com/office/powerpoint/2010/main" val="3483805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70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15</cp:revision>
  <dcterms:created xsi:type="dcterms:W3CDTF">2006-08-16T00:00:00Z</dcterms:created>
  <dcterms:modified xsi:type="dcterms:W3CDTF">2018-11-09T15:55:48Z</dcterms:modified>
</cp:coreProperties>
</file>