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ریزد باران روح تو، بر کویر قلبم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بیابانها بوستان می گردد، با لمس روحت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ریزد باران روح تو، بر کویر قلبم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بیابانها بوستان می گردد، با لمس روحت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شفایی تازه بخشد، جانم را سیر گرداند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سرودی تازه دهد، بر لبهای ترسانم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آزادیم با لمس او پیروزیم در نام او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بیابان بوستان شود، بوستان ها جنگل شوند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(چون ریزد باران روح تو، بر کویر قلبم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بیابانها بوستان می گردد، با لمس روحت) (2)</a:t>
            </a:r>
          </a:p>
        </p:txBody>
      </p:sp>
    </p:spTree>
    <p:extLst>
      <p:ext uri="{BB962C8B-B14F-4D97-AF65-F5344CB8AC3E}">
        <p14:creationId xmlns:p14="http://schemas.microsoft.com/office/powerpoint/2010/main" val="139831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(شفایی تازه بخشد، جانم را سیر گرداند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سرودی تازه دهد، بر لبهای ترسانم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آزادیم با لمس او،  پیروزیم در نام او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بیابان بوستان شود، بوستان ها جنگل شوند)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(چون ریزد باران روح تو، بر کویر قلبم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بیابانها بوستان می گردد، با لمس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روحت</a:t>
            </a: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)(2)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524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6</cp:revision>
  <dcterms:created xsi:type="dcterms:W3CDTF">2006-08-16T00:00:00Z</dcterms:created>
  <dcterms:modified xsi:type="dcterms:W3CDTF">2018-11-09T06:58:13Z</dcterms:modified>
</cp:coreProperties>
</file>