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نام عیساست، ملجای ما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سایبان از طوفان، کمک در تنگی ها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نام عیساست، صخره ی امن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قلعه ی ابدی، امیدی مستحکم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ضعف ها قدرت دهنده، در سختی نجات دهنده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نام تو قدرت هست، در نام تو قدرت هست (2)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اندر نام عیسی شفا و حیات است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زنجیرها فرو ریزند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هر زانو خم گردد، قلبها بسرایند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سرودهای آزادی، در نام تو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ملکوت تو بیاید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و تمام خلقت، نامت جلال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دهند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336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ضعف ها قدرت دهنده، در سختی نجات دهنده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نام تو قدرت هست، در نام تو قدرت هست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(اندر نام عیسی شفا و حیات است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زنجیرها فرو ریزند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هر زانو خم گردد، قلبها بسرایند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>
                <a:solidFill>
                  <a:schemeClr val="bg1"/>
                </a:solidFill>
                <a:cs typeface="B Titr" pitchFamily="2" charset="-78"/>
              </a:rPr>
              <a:t>سرودهای آزادی، در نام تو) (2)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3545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9</cp:revision>
  <dcterms:created xsi:type="dcterms:W3CDTF">2006-08-16T00:00:00Z</dcterms:created>
  <dcterms:modified xsi:type="dcterms:W3CDTF">2018-11-09T12:33:19Z</dcterms:modified>
</cp:coreProperties>
</file>