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داستان ما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راستکیه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بچه‌ها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بزرگا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داستان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عیسای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مسیح، دوست ما، بین ما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که تو دکان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نجاری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کار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می‌کرد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کار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می‌کرد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چوب‌ها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رو با اره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می‌برید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و انبار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می‌کرد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444" y="1233714"/>
            <a:ext cx="11236271" cy="4949372"/>
          </a:xfrm>
        </p:spPr>
        <p:txBody>
          <a:bodyPr anchor="ctr">
            <a:normAutofit fontScale="850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مردم رو دوست داشت، چه بد و چه خوب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شرق و از غرب، شمال و جنوب (۲)</a:t>
            </a:r>
          </a:p>
        </p:txBody>
      </p:sp>
    </p:spTree>
    <p:extLst>
      <p:ext uri="{BB962C8B-B14F-4D97-AF65-F5344CB8AC3E}">
        <p14:creationId xmlns:p14="http://schemas.microsoft.com/office/powerpoint/2010/main" val="302590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می‌خواست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همه از بدی آزاد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بشن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شاد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بشن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مردمای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ترسو مثل یک تیکه فولاد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بشن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برای آزاد کردن ما از دست شیطان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حاضر شد که بمیره تو جنگش با شیطان</a:t>
            </a:r>
          </a:p>
        </p:txBody>
      </p:sp>
    </p:spTree>
    <p:extLst>
      <p:ext uri="{BB962C8B-B14F-4D97-AF65-F5344CB8AC3E}">
        <p14:creationId xmlns:p14="http://schemas.microsoft.com/office/powerpoint/2010/main" val="224073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444" y="1233714"/>
            <a:ext cx="11236271" cy="4949372"/>
          </a:xfrm>
        </p:spPr>
        <p:txBody>
          <a:bodyPr anchor="ctr">
            <a:normAutofit fontScale="850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مردم رو دوست داشت، چه بد و چه خوب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شرق و از غرب، شمال و جنوب (۲)</a:t>
            </a:r>
          </a:p>
        </p:txBody>
      </p:sp>
    </p:spTree>
    <p:extLst>
      <p:ext uri="{BB962C8B-B14F-4D97-AF65-F5344CB8AC3E}">
        <p14:creationId xmlns:p14="http://schemas.microsoft.com/office/powerpoint/2010/main" val="269836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صفحه گسترده</PresentationFormat>
  <Paragraphs>12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6</cp:revision>
  <dcterms:created xsi:type="dcterms:W3CDTF">2018-05-07T06:01:23Z</dcterms:created>
  <dcterms:modified xsi:type="dcterms:W3CDTF">2018-11-21T13:28:48Z</dcterms:modified>
</cp:coreProperties>
</file>