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 autoAdjust="0"/>
    <p:restoredTop sz="94660" autoAdjust="0"/>
  </p:normalViewPr>
  <p:slideViewPr>
    <p:cSldViewPr snapToGrid="0">
      <p:cViewPr varScale="1">
        <p:scale>
          <a:sx n="62" d="100"/>
          <a:sy n="62" d="100"/>
        </p:scale>
        <p:origin x="96" y="6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7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دستان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کوچیکمونو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به دست همدیگه بدیم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اون خدای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مهربونو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با همدیگه جلال بدیم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با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لب‌های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کوچیکمون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براش سرود بخونیم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با همدیگه بپرستیم، اون خدای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مهربونو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667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امروز چقدر شادیم همه،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خندان و پر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شوریم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همه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بیایید با هم شادی کنیم،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به یک صدا فریاد کنیم،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هورااااا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109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70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می‌خونیم و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می‌رقصیم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، شاد هستیم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می‌پرستیم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، عیسی را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آوازی خوش برایش همه با هم می‌خونیم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عیسی را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می‌پرستیم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، عیسی را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می‌پرستیم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154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چشمای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کوچیکمونو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می‌بندیم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دعا ‌کنیم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دادی عیسی را به ما، ای خدای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مهربون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دستها مونو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برافرازیم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، با هم اونو شاد بکنیم</a:t>
            </a:r>
          </a:p>
          <a:p>
            <a:pPr rtl="1">
              <a:lnSpc>
                <a:spcPct val="200000"/>
              </a:lnSpc>
            </a:pP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دستک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زنان بخونیم، شادیم چون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ترو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داریم</a:t>
            </a:r>
          </a:p>
        </p:txBody>
      </p:sp>
    </p:spTree>
    <p:extLst>
      <p:ext uri="{BB962C8B-B14F-4D97-AF65-F5344CB8AC3E}">
        <p14:creationId xmlns:p14="http://schemas.microsoft.com/office/powerpoint/2010/main" val="3906573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امروز چقدر شادیم همه،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خندان و پر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شوریم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همه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بیایید با هم شادی کنیم،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به یک صدا فریاد کنیم،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هورااااا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6140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70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می‌خونیم و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می‌رقصیم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، شاد هستیم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می‌پرستیم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، عیسی را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آوازی خوش برایش همه با هم می‌خونیم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عیسی را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می‌پرستیم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، عیسی را </a:t>
            </a:r>
            <a:r>
              <a:rPr lang="fa-IR" sz="7200">
                <a:solidFill>
                  <a:schemeClr val="bg1"/>
                </a:solidFill>
                <a:cs typeface="B Titr" panose="00000700000000000000" pitchFamily="2" charset="-78"/>
              </a:rPr>
              <a:t>می‌پرستیم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4521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152</Words>
  <Application>Microsoft Office PowerPoint</Application>
  <PresentationFormat>صفحه گسترده</PresentationFormat>
  <Paragraphs>22</Paragraphs>
  <Slides>6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Hadise</dc:creator>
  <cp:lastModifiedBy>siamak pourkazemi</cp:lastModifiedBy>
  <cp:revision>7</cp:revision>
  <dcterms:created xsi:type="dcterms:W3CDTF">2018-05-07T06:01:23Z</dcterms:created>
  <dcterms:modified xsi:type="dcterms:W3CDTF">2018-11-21T13:51:57Z</dcterms:modified>
</cp:coreProperties>
</file>