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امروز چه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روزیه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؟                     روز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شادیه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روز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خوبیه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                         روز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پایکوبیه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چون عیسی			خداوند ما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داده به ما				دنیای زیبا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زمین و هم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آسمونها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دشتها و دریای زیبا</a:t>
            </a:r>
          </a:p>
        </p:txBody>
      </p:sp>
    </p:spTree>
    <p:extLst>
      <p:ext uri="{BB962C8B-B14F-4D97-AF65-F5344CB8AC3E}">
        <p14:creationId xmlns:p14="http://schemas.microsoft.com/office/powerpoint/2010/main" val="4942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امروز چه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روزیه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؟                     روز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شادیه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روز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خوبیه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                         روز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پایکوبیه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0346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چون عیسی			خداوند ما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داده به ما				دنیای زیبا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زمین و هم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آسمونها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دشتها و دریای زیبا</a:t>
            </a:r>
          </a:p>
        </p:txBody>
      </p:sp>
    </p:spTree>
    <p:extLst>
      <p:ext uri="{BB962C8B-B14F-4D97-AF65-F5344CB8AC3E}">
        <p14:creationId xmlns:p14="http://schemas.microsoft.com/office/powerpoint/2010/main" val="351835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(با هم بگیم		دوستت داریم		عیسی </a:t>
            </a: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خداوند ما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	تو هستی خالق دنیا			آفتاب و ماه زیبا)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69337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صفحه گسترده</PresentationFormat>
  <Paragraphs>16</Paragraphs>
  <Slides>5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5</cp:revision>
  <dcterms:created xsi:type="dcterms:W3CDTF">2018-05-07T06:01:23Z</dcterms:created>
  <dcterms:modified xsi:type="dcterms:W3CDTF">2018-11-21T08:15:35Z</dcterms:modified>
</cp:coreProperties>
</file>