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8" autoAdjust="0"/>
    <p:restoredTop sz="86418" autoAdjust="0"/>
  </p:normalViewPr>
  <p:slideViewPr>
    <p:cSldViewPr>
      <p:cViewPr varScale="1">
        <p:scale>
          <a:sx n="79" d="100"/>
          <a:sy n="79" d="100"/>
        </p:scale>
        <p:origin x="35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167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724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323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442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507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44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667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069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181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354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468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4C8A3-71EA-4AEB-A1A9-D0FCF11F1922}" type="datetimeFigureOut">
              <a:rPr lang="en-US" smtClean="0"/>
              <a:t>11/16/2018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694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" y="914400"/>
            <a:ext cx="9144000" cy="5334000"/>
          </a:xfrm>
        </p:spPr>
        <p:txBody>
          <a:bodyPr>
            <a:noAutofit/>
          </a:bodyPr>
          <a:lstStyle/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ای فروغ جاودان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ای مسیح نور جهان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خالق ارض و سما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راحت و امید ما</a:t>
            </a:r>
          </a:p>
        </p:txBody>
      </p:sp>
    </p:spTree>
    <p:extLst>
      <p:ext uri="{BB962C8B-B14F-4D97-AF65-F5344CB8AC3E}">
        <p14:creationId xmlns:p14="http://schemas.microsoft.com/office/powerpoint/2010/main" val="571238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" y="914400"/>
            <a:ext cx="9144000" cy="5334000"/>
          </a:xfrm>
        </p:spPr>
        <p:txBody>
          <a:bodyPr>
            <a:noAutofit/>
          </a:bodyPr>
          <a:lstStyle/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در نور رویت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آیم به سویت</a:t>
            </a:r>
          </a:p>
          <a:p>
            <a:pPr rtl="1">
              <a:lnSpc>
                <a:spcPct val="200000"/>
              </a:lnSpc>
            </a:pP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حمدت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کنم بهر 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فیض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عظیمت</a:t>
            </a:r>
            <a:endParaRPr lang="fa-IR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35453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" y="914400"/>
            <a:ext cx="9144000" cy="5334000"/>
          </a:xfrm>
        </p:spPr>
        <p:txBody>
          <a:bodyPr>
            <a:noAutofit/>
          </a:bodyPr>
          <a:lstStyle/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تویی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خدایم</a:t>
            </a:r>
            <a:endParaRPr lang="fa-IR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مهر و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صفایم</a:t>
            </a:r>
            <a:endParaRPr lang="fa-IR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تویی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نجاتم</a:t>
            </a:r>
            <a:endParaRPr lang="fa-IR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تویی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شفایم</a:t>
            </a:r>
            <a:endParaRPr lang="fa-IR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351148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" y="914400"/>
            <a:ext cx="9144000" cy="5334000"/>
          </a:xfrm>
        </p:spPr>
        <p:txBody>
          <a:bodyPr>
            <a:noAutofit/>
          </a:bodyPr>
          <a:lstStyle/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ای خورشید عالمتاب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بر من مسکین بتاب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گرمی انوار تو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بخشد مرا قلبی نو</a:t>
            </a:r>
          </a:p>
        </p:txBody>
      </p:sp>
    </p:spTree>
    <p:extLst>
      <p:ext uri="{BB962C8B-B14F-4D97-AF65-F5344CB8AC3E}">
        <p14:creationId xmlns:p14="http://schemas.microsoft.com/office/powerpoint/2010/main" val="2829489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" y="914400"/>
            <a:ext cx="9144000" cy="5334000"/>
          </a:xfrm>
        </p:spPr>
        <p:txBody>
          <a:bodyPr>
            <a:noAutofit/>
          </a:bodyPr>
          <a:lstStyle/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در نور رویت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آیم به سویت</a:t>
            </a:r>
          </a:p>
          <a:p>
            <a:pPr rtl="1">
              <a:lnSpc>
                <a:spcPct val="200000"/>
              </a:lnSpc>
            </a:pP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حمدت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کنم بهر 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فیض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عظیمت</a:t>
            </a:r>
            <a:endParaRPr lang="fa-IR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05160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" y="914400"/>
            <a:ext cx="9144000" cy="5334000"/>
          </a:xfrm>
        </p:spPr>
        <p:txBody>
          <a:bodyPr>
            <a:noAutofit/>
          </a:bodyPr>
          <a:lstStyle/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تویی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خدایم</a:t>
            </a:r>
            <a:endParaRPr lang="fa-IR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مهر و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صفایم</a:t>
            </a:r>
            <a:endParaRPr lang="fa-IR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تویی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نجاتم</a:t>
            </a:r>
            <a:endParaRPr lang="fa-IR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تویی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شفایم</a:t>
            </a:r>
            <a:endParaRPr lang="fa-IR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67403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" y="914400"/>
            <a:ext cx="9144000" cy="5334000"/>
          </a:xfrm>
        </p:spPr>
        <p:txBody>
          <a:bodyPr>
            <a:noAutofit/>
          </a:bodyPr>
          <a:lstStyle/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ای خداوند کریم</a:t>
            </a:r>
          </a:p>
          <a:p>
            <a:pPr rtl="1">
              <a:lnSpc>
                <a:spcPct val="200000"/>
              </a:lnSpc>
            </a:pP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پُر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ز احساس و رحیم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بشنو این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دعایم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را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شکرت گویم در هر جا</a:t>
            </a:r>
          </a:p>
        </p:txBody>
      </p:sp>
    </p:spTree>
    <p:extLst>
      <p:ext uri="{BB962C8B-B14F-4D97-AF65-F5344CB8AC3E}">
        <p14:creationId xmlns:p14="http://schemas.microsoft.com/office/powerpoint/2010/main" val="1968348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" y="914400"/>
            <a:ext cx="9144000" cy="5334000"/>
          </a:xfrm>
        </p:spPr>
        <p:txBody>
          <a:bodyPr>
            <a:noAutofit/>
          </a:bodyPr>
          <a:lstStyle/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در نور رویت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آیم به سویت</a:t>
            </a:r>
          </a:p>
          <a:p>
            <a:pPr rtl="1">
              <a:lnSpc>
                <a:spcPct val="200000"/>
              </a:lnSpc>
            </a:pP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حمدت</a:t>
            </a: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 کنم بهر </a:t>
            </a: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فیض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عظیمت</a:t>
            </a:r>
            <a:endParaRPr lang="fa-IR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76993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" y="914400"/>
            <a:ext cx="9144000" cy="5334000"/>
          </a:xfrm>
        </p:spPr>
        <p:txBody>
          <a:bodyPr>
            <a:noAutofit/>
          </a:bodyPr>
          <a:lstStyle/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تویی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خدایم</a:t>
            </a:r>
            <a:endParaRPr lang="fa-IR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مهر و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صفایم</a:t>
            </a:r>
            <a:endParaRPr lang="fa-IR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تویی </a:t>
            </a:r>
            <a:r>
              <a:rPr lang="fa-IR" sz="4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نجاتم</a:t>
            </a:r>
            <a:endParaRPr lang="fa-IR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  <a:p>
            <a:pPr rtl="1">
              <a:lnSpc>
                <a:spcPct val="200000"/>
              </a:lnSpc>
            </a:pPr>
            <a:r>
              <a:rPr lang="fa-IR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تویی </a:t>
            </a:r>
            <a:r>
              <a:rPr lang="fa-IR" sz="4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شفایم</a:t>
            </a:r>
            <a:endParaRPr lang="fa-IR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45840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</TotalTime>
  <Words>106</Words>
  <Application>Microsoft Office PowerPoint</Application>
  <PresentationFormat>نمایش روی صفحه (4:3)</PresentationFormat>
  <Paragraphs>36</Paragraphs>
  <Slides>9</Slides>
  <Notes>0</Notes>
  <HiddenSlides>0</HiddenSlides>
  <MMClips>0</MMClips>
  <ScaleCrop>false</ScaleCrop>
  <HeadingPairs>
    <vt:vector size="6" baseType="variant">
      <vt:variant>
        <vt:lpstr>نوع خط بکاربرده شده</vt:lpstr>
      </vt:variant>
      <vt:variant>
        <vt:i4>2</vt:i4>
      </vt:variant>
      <vt:variant>
        <vt:lpstr>طرح زمینه</vt:lpstr>
      </vt:variant>
      <vt:variant>
        <vt:i4>1</vt:i4>
      </vt:variant>
      <vt:variant>
        <vt:lpstr>عنوان های اسلاید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ارائه PowerPoint</vt:lpstr>
      <vt:lpstr>ارائه PowerPoint</vt:lpstr>
      <vt:lpstr>ارائه PowerPoint</vt:lpstr>
      <vt:lpstr>ارائه PowerPoint</vt:lpstr>
      <vt:lpstr>ارائه PowerPoint</vt:lpstr>
      <vt:lpstr>ارائه PowerPoint</vt:lpstr>
      <vt:lpstr>ارائه PowerPoint</vt:lpstr>
      <vt:lpstr>ارائه PowerPoint</vt:lpstr>
      <vt:lpstr>ارائه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sany</dc:creator>
  <cp:lastModifiedBy>siamak pourkazemi</cp:lastModifiedBy>
  <cp:revision>62</cp:revision>
  <dcterms:created xsi:type="dcterms:W3CDTF">2011-06-03T04:58:01Z</dcterms:created>
  <dcterms:modified xsi:type="dcterms:W3CDTF">2018-11-16T10:07:11Z</dcterms:modified>
</cp:coreProperties>
</file>