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گوهر شبتاب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تو پاشید بر رخم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بینا شد چشمان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قیامت و حيات من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هوشياناست در جان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حمد و ستایش به لبم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خم میشود پاهای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دستان مهربان تو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پاک کند اشک های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بربط و ساز و دهل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سرایمت ای خان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که تو پادشاهی</a:t>
            </a:r>
          </a:p>
        </p:txBody>
      </p:sp>
    </p:spTree>
    <p:extLst>
      <p:ext uri="{BB962C8B-B14F-4D97-AF65-F5344CB8AC3E}">
        <p14:creationId xmlns:p14="http://schemas.microsoft.com/office/powerpoint/2010/main" val="12249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اربابی و آقایی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مشیر و هم دانایی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الف هستی و یایی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145392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رقص و شادی نزد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آیم ای جانان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باز بکن آغوشت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بازم بگیر بر دوشت</a:t>
            </a:r>
          </a:p>
        </p:txBody>
      </p:sp>
    </p:spTree>
    <p:extLst>
      <p:ext uri="{BB962C8B-B14F-4D97-AF65-F5344CB8AC3E}">
        <p14:creationId xmlns:p14="http://schemas.microsoft.com/office/powerpoint/2010/main" val="329462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بیرون بیار مرا از غم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سرور و سالار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که نباشی درد و غم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موج میزند در جان من</a:t>
            </a:r>
          </a:p>
        </p:txBody>
      </p:sp>
    </p:spTree>
    <p:extLst>
      <p:ext uri="{BB962C8B-B14F-4D97-AF65-F5344CB8AC3E}">
        <p14:creationId xmlns:p14="http://schemas.microsoft.com/office/powerpoint/2010/main" val="50131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حقيقت آشکار کن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دستم بگیر و شاد کن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قلب مرا از روح خود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سرشار کن سیراب کن</a:t>
            </a: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شعر: اکرم - آهنگ: ژیلبرت</a:t>
            </a:r>
          </a:p>
        </p:txBody>
      </p:sp>
    </p:spTree>
    <p:extLst>
      <p:ext uri="{BB962C8B-B14F-4D97-AF65-F5344CB8AC3E}">
        <p14:creationId xmlns:p14="http://schemas.microsoft.com/office/powerpoint/2010/main" val="129590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131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53</cp:revision>
  <dcterms:created xsi:type="dcterms:W3CDTF">2011-06-03T04:58:01Z</dcterms:created>
  <dcterms:modified xsi:type="dcterms:W3CDTF">2018-05-27T06:59:45Z</dcterms:modified>
</cp:coreProperties>
</file>