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(ها هاللویا، ها هاللویا،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 سلطنت میکند)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ها هاللویا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یکتا قادر مطلق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بره خدا، لایق عزت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قدوسی، قدوس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یکتا قادر مطلق، بره خدا لایق عزت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 آمین</a:t>
            </a:r>
          </a:p>
        </p:txBody>
      </p:sp>
    </p:spTree>
    <p:extLst>
      <p:ext uri="{BB962C8B-B14F-4D97-AF65-F5344CB8AC3E}">
        <p14:creationId xmlns:p14="http://schemas.microsoft.com/office/powerpoint/2010/main" val="6581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(ها هاللویا، ها هاللویا،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 سلطنت میکند)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ها هاللویا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یکتا قادر مطلق</a:t>
            </a:r>
          </a:p>
        </p:txBody>
      </p:sp>
    </p:spTree>
    <p:extLst>
      <p:ext uri="{BB962C8B-B14F-4D97-AF65-F5344CB8AC3E}">
        <p14:creationId xmlns:p14="http://schemas.microsoft.com/office/powerpoint/2010/main" val="242135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بره خدا، لایق عزت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قدوسی، قدوس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یکتا قادر مطلق، بره خدا لایق عزت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تو قدوسی، قدوس</a:t>
            </a:r>
          </a:p>
        </p:txBody>
      </p:sp>
    </p:spTree>
    <p:extLst>
      <p:ext uri="{BB962C8B-B14F-4D97-AF65-F5344CB8AC3E}">
        <p14:creationId xmlns:p14="http://schemas.microsoft.com/office/powerpoint/2010/main" val="265675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یکتا قادر مطلق، بره خدا لایق عزت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 آمین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هللویاه تو خداوندی، هللویاه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شاه </a:t>
            </a: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شاهانی</a:t>
            </a:r>
            <a:endParaRPr lang="fa-IR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26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14</cp:revision>
  <dcterms:created xsi:type="dcterms:W3CDTF">2006-08-16T00:00:00Z</dcterms:created>
  <dcterms:modified xsi:type="dcterms:W3CDTF">2018-11-10T07:50:44Z</dcterms:modified>
</cp:coreProperties>
</file>