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79" d="100"/>
          <a:sy n="79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جتسیمانی پا بوس آخر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باغ ترس نیمه پسر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حرفهای عاشقانه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بغض سنگین پدر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یک دست جام مرگ و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یک سو وعده خدا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کجاست اسحاق و بره مهیا</a:t>
            </a:r>
          </a:p>
        </p:txBody>
      </p:sp>
    </p:spTree>
    <p:extLst>
      <p:ext uri="{BB962C8B-B14F-4D97-AF65-F5344CB8AC3E}">
        <p14:creationId xmlns:p14="http://schemas.microsoft.com/office/powerpoint/2010/main" val="122244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خواب سنگین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پطرس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سکوت مرگ آور شب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شب آبستن سه بانگ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شب انکار و ناله و ترد</a:t>
            </a:r>
          </a:p>
        </p:txBody>
      </p:sp>
    </p:spTree>
    <p:extLst>
      <p:ext uri="{BB962C8B-B14F-4D97-AF65-F5344CB8AC3E}">
        <p14:creationId xmlns:p14="http://schemas.microsoft.com/office/powerpoint/2010/main" val="152482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یک دست جام مرگ و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یک سو وعده خدا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کجاست اسحاق و بره مهیا</a:t>
            </a:r>
          </a:p>
        </p:txBody>
      </p:sp>
    </p:spTree>
    <p:extLst>
      <p:ext uri="{BB962C8B-B14F-4D97-AF65-F5344CB8AC3E}">
        <p14:creationId xmlns:p14="http://schemas.microsoft.com/office/powerpoint/2010/main" val="381008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شب گذشتن از سهم ....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شب رسیدن به ذات مرگ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حرم بوسه تلخ یک همراه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شب جدایی ساقه و برگ</a:t>
            </a:r>
          </a:p>
        </p:txBody>
      </p:sp>
    </p:spTree>
    <p:extLst>
      <p:ext uri="{BB962C8B-B14F-4D97-AF65-F5344CB8AC3E}">
        <p14:creationId xmlns:p14="http://schemas.microsoft.com/office/powerpoint/2010/main" val="266545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شب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یه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برگ تنها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زیر شلاق زمستان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شب بی برگی دنیا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زیر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بارونی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از خون</a:t>
            </a:r>
          </a:p>
        </p:txBody>
      </p:sp>
    </p:spTree>
    <p:extLst>
      <p:ext uri="{BB962C8B-B14F-4D97-AF65-F5344CB8AC3E}">
        <p14:creationId xmlns:p14="http://schemas.microsoft.com/office/powerpoint/2010/main" val="420697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8756904" cy="5334000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(باغ تصمیم نجات من		جتسیمانی ماوای من</a:t>
            </a:r>
          </a:p>
          <a:p>
            <a:pPr algn="r"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روز میلاد و حیات من		باغ رهایی تن</a:t>
            </a:r>
          </a:p>
          <a:p>
            <a:pPr algn="r"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گیسوی قرمز خون		جای شراب پادشاه</a:t>
            </a:r>
          </a:p>
          <a:p>
            <a:pPr algn="r" rtl="1">
              <a:lnSpc>
                <a:spcPct val="200000"/>
              </a:lnSpc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شنل گناه من</a:t>
            </a:r>
            <a:r>
              <a:rPr lang="fa-IR"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		</a:t>
            </a: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	تن پوش تن بی گناه) (2)</a:t>
            </a:r>
          </a:p>
        </p:txBody>
      </p:sp>
    </p:spTree>
    <p:extLst>
      <p:ext uri="{BB962C8B-B14F-4D97-AF65-F5344CB8AC3E}">
        <p14:creationId xmlns:p14="http://schemas.microsoft.com/office/powerpoint/2010/main" val="346795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98</Words>
  <Application>Microsoft Office PowerPoint</Application>
  <PresentationFormat>نمایش روی صفحه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7</vt:i4>
      </vt:variant>
    </vt:vector>
  </HeadingPairs>
  <TitlesOfParts>
    <vt:vector size="11" baseType="lpstr">
      <vt:lpstr>Arial</vt:lpstr>
      <vt:lpstr>B Titr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62</cp:revision>
  <dcterms:created xsi:type="dcterms:W3CDTF">2011-06-03T04:58:01Z</dcterms:created>
  <dcterms:modified xsi:type="dcterms:W3CDTF">2018-11-14T09:01:40Z</dcterms:modified>
</cp:coreProperties>
</file>