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(کادوش، کادوش، کادوش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کادوش، کادوش، کادوش)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ادونای، الوهیم، صدقینو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ادونای، الوهیم، صدقینو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(قدوس، قدوس، قدوس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قدوس، قدوس)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که بود و هست و روزی می آید (4)</a:t>
            </a:r>
          </a:p>
        </p:txBody>
      </p:sp>
    </p:spTree>
    <p:extLst>
      <p:ext uri="{BB962C8B-B14F-4D97-AF65-F5344CB8AC3E}">
        <p14:creationId xmlns:p14="http://schemas.microsoft.com/office/powerpoint/2010/main" val="103744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(قدوس، قدوس، قدوس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قدوس، قدوس)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ادونای، الوهیم،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صدقینو</a:t>
            </a:r>
            <a:r>
              <a:rPr lang="en-US" smtClean="0">
                <a:solidFill>
                  <a:schemeClr val="bg1"/>
                </a:solidFill>
                <a:cs typeface="B Titr" pitchFamily="2" charset="-78"/>
              </a:rPr>
              <a:t>		</a:t>
            </a:r>
            <a:r>
              <a:rPr lang="fa-IR" smtClean="0">
                <a:solidFill>
                  <a:schemeClr val="bg1"/>
                </a:solidFill>
                <a:cs typeface="B Titr" pitchFamily="2" charset="-78"/>
              </a:rPr>
              <a:t>ادونای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 الوهیم، صدقینو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او که بود و هست و روزی می آید (4)</a:t>
            </a:r>
          </a:p>
        </p:txBody>
      </p:sp>
    </p:spTree>
    <p:extLst>
      <p:ext uri="{BB962C8B-B14F-4D97-AF65-F5344CB8AC3E}">
        <p14:creationId xmlns:p14="http://schemas.microsoft.com/office/powerpoint/2010/main" val="89754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14</cp:revision>
  <dcterms:created xsi:type="dcterms:W3CDTF">2006-08-16T00:00:00Z</dcterms:created>
  <dcterms:modified xsi:type="dcterms:W3CDTF">2018-11-10T07:30:34Z</dcterms:modified>
</cp:coreProperties>
</file>