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خدای عظیم بهر ما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خاکیان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نمود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نقشه اش را عیان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زبهر نجات جمیع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ملل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فرزندش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را داد به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جهان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جلال بر تو باد"سرودند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ملائک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آرامی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 صلح بر زمین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رضامندی در بین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آدمیان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ومقصد مومنین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96423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مژده تولد منجی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ما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بشارت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 ارض وسما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پیام خوشی عظیم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خدا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تسلی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دلهای ما</a:t>
            </a:r>
          </a:p>
        </p:txBody>
      </p:sp>
    </p:spTree>
    <p:extLst>
      <p:ext uri="{BB962C8B-B14F-4D97-AF65-F5344CB8AC3E}">
        <p14:creationId xmlns:p14="http://schemas.microsoft.com/office/powerpoint/2010/main" val="221882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تمامی خلقت در اندوه و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آه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در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طلب رهایی اند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شبان و مجوسیان و شمعون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پیر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نور سماوی اند</a:t>
            </a:r>
          </a:p>
        </p:txBody>
      </p:sp>
    </p:spTree>
    <p:extLst>
      <p:ext uri="{BB962C8B-B14F-4D97-AF65-F5344CB8AC3E}">
        <p14:creationId xmlns:p14="http://schemas.microsoft.com/office/powerpoint/2010/main" val="75099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5</cp:revision>
  <dcterms:created xsi:type="dcterms:W3CDTF">2006-08-16T00:00:00Z</dcterms:created>
  <dcterms:modified xsi:type="dcterms:W3CDTF">2018-11-09T06:40:23Z</dcterms:modified>
</cp:coreProperties>
</file>