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وقت سر افکندگی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تو مرا احیا می کند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وقت نا امیدی ها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روحت جانم را دلگرم می سازد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وقت شرم از عصیانم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بار گناهم را بر می دارد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(غم هایم را به شادی تبدیل کردی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یأس من را به پایکوبی)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(مرا احیا می کنی، مرا احیا می کنی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مرا احیا می کنی، در حضورت) (4)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عیسی</a:t>
            </a:r>
          </a:p>
        </p:txBody>
      </p:sp>
    </p:spTree>
    <p:extLst>
      <p:ext uri="{BB962C8B-B14F-4D97-AF65-F5344CB8AC3E}">
        <p14:creationId xmlns:p14="http://schemas.microsoft.com/office/powerpoint/2010/main" val="12170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وقت سرگردانی ها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تو مرا رویا می بخشد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وقت پریشان حالی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روحت آرامی حین طوفان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وقت ضعف در سختی ها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روحت قوتی بس بی پایان است</a:t>
            </a:r>
          </a:p>
        </p:txBody>
      </p:sp>
    </p:spTree>
    <p:extLst>
      <p:ext uri="{BB962C8B-B14F-4D97-AF65-F5344CB8AC3E}">
        <p14:creationId xmlns:p14="http://schemas.microsoft.com/office/powerpoint/2010/main" val="311586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(غم هایم را به شادی تبدیل کردی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یأس من را به پایکوبی)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(مرا احیا می کنی، مرا احیا می کنی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مرا احیا می کنی، در حضورت) (4)</a:t>
            </a:r>
          </a:p>
        </p:txBody>
      </p:sp>
    </p:spTree>
    <p:extLst>
      <p:ext uri="{BB962C8B-B14F-4D97-AF65-F5344CB8AC3E}">
        <p14:creationId xmlns:p14="http://schemas.microsoft.com/office/powerpoint/2010/main" val="375771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عیسی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(در وقت تنگی و فقر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عیسی با فتح و ظفر شتابان می آیی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مرا یکبار دیگر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بر اوج صخره ای اَمن مستحکم می سازی) (2)</a:t>
            </a:r>
          </a:p>
        </p:txBody>
      </p:sp>
    </p:spTree>
    <p:extLst>
      <p:ext uri="{BB962C8B-B14F-4D97-AF65-F5344CB8AC3E}">
        <p14:creationId xmlns:p14="http://schemas.microsoft.com/office/powerpoint/2010/main" val="412233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(مرا احیا می کنی، مرا احیا می کنی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مرا احیا می کنی، در حضورت) (4)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ای عیسی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059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12</cp:revision>
  <dcterms:created xsi:type="dcterms:W3CDTF">2006-08-16T00:00:00Z</dcterms:created>
  <dcterms:modified xsi:type="dcterms:W3CDTF">2018-11-10T07:42:13Z</dcterms:modified>
</cp:coreProperties>
</file>