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وقتی که مات چشمان توام	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وقتی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حیران ز جلال توام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آغوش امن و پر مهر تو	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محو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عشق و رحم و فیض توام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(آنگاه یک خواهش در دلم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دارم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تنها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یک چیز را از تو می خواهم)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(مرا مبهوت ساز از عشقت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عیسی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مرا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مبهوت ساز با مهر خود 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9799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حتی در وادی موت و خطر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گرچه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شالوم نباشد اثر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اشتیاقم بهر آغوش تو	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از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وجودم کاسته نمی شود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(آنگه یک خواهش در دلم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دارم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تنها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یک چیز را از تو میخواهم) (2)</a:t>
            </a:r>
          </a:p>
        </p:txBody>
      </p:sp>
    </p:spTree>
    <p:extLst>
      <p:ext uri="{BB962C8B-B14F-4D97-AF65-F5344CB8AC3E}">
        <p14:creationId xmlns:p14="http://schemas.microsoft.com/office/powerpoint/2010/main" val="262942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(مرا مبهوت ساز از عشقت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عیسی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مرا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مبهوت ساز با مهر خود )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(</a:t>
            </a:r>
            <a:r>
              <a:rPr lang="en-US" dirty="0" smtClean="0">
                <a:solidFill>
                  <a:schemeClr val="bg1"/>
                </a:solidFill>
                <a:cs typeface="B Titr" pitchFamily="2" charset="-78"/>
              </a:rPr>
              <a:t>4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)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(آنگاه یک خواهش در دلم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دارم	تنها یک چیز را از تو می خواهم) (2)</a:t>
            </a:r>
          </a:p>
          <a:p>
            <a:pPr marL="0" indent="0" algn="ctr" rtl="1">
              <a:lnSpc>
                <a:spcPct val="200000"/>
              </a:lnSpc>
              <a:buNone/>
            </a:pP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90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(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مرا در قدس هایت ساکن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کن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مرا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عمق هایت ببر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رویت را بر من نمایان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کن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مرا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روح کن شعله ور)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مرا در روح کن شعله ور (4)</a:t>
            </a:r>
          </a:p>
        </p:txBody>
      </p:sp>
    </p:spTree>
    <p:extLst>
      <p:ext uri="{BB962C8B-B14F-4D97-AF65-F5344CB8AC3E}">
        <p14:creationId xmlns:p14="http://schemas.microsoft.com/office/powerpoint/2010/main" val="67988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13</cp:revision>
  <dcterms:created xsi:type="dcterms:W3CDTF">2006-08-16T00:00:00Z</dcterms:created>
  <dcterms:modified xsi:type="dcterms:W3CDTF">2018-11-09T16:08:03Z</dcterms:modified>
</cp:coreProperties>
</file>