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57" d="100"/>
          <a:sy n="57" d="100"/>
        </p:scale>
        <p:origin x="15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876800"/>
          </a:xfrm>
        </p:spPr>
        <p:txBody>
          <a:bodyPr>
            <a:noAutofit/>
          </a:bodyPr>
          <a:lstStyle/>
          <a:p>
            <a:pPr rtl="1"/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مریم میدانی 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نوزاد تو بر آب گام خواهد نهاد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آیا میدانی 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انسانها را ، او نجات خواهد داد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953000"/>
          </a:xfrm>
        </p:spPr>
        <p:txBody>
          <a:bodyPr>
            <a:noAutofit/>
          </a:bodyPr>
          <a:lstStyle/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میدانی که نوزاد تو، 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آمد تا تازه سازد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که تو </a:t>
            </a:r>
            <a:r>
              <a:rPr lang="fa-IR" sz="5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حیاتش</a:t>
            </a:r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دادی، 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را حیات خواهد داد</a:t>
            </a:r>
          </a:p>
        </p:txBody>
      </p:sp>
    </p:spTree>
    <p:extLst>
      <p:ext uri="{BB962C8B-B14F-4D97-AF65-F5344CB8AC3E}">
        <p14:creationId xmlns:p14="http://schemas.microsoft.com/office/powerpoint/2010/main" val="162980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953000"/>
          </a:xfrm>
        </p:spPr>
        <p:txBody>
          <a:bodyPr>
            <a:noAutofit/>
          </a:bodyPr>
          <a:lstStyle/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مریم میدانی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که نوزاد تو کور را بینا سازد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آیا میدانی 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او طوفان را آرامی می دهد</a:t>
            </a:r>
          </a:p>
        </p:txBody>
      </p:sp>
    </p:spTree>
    <p:extLst>
      <p:ext uri="{BB962C8B-B14F-4D97-AF65-F5344CB8AC3E}">
        <p14:creationId xmlns:p14="http://schemas.microsoft.com/office/powerpoint/2010/main" val="45663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953000"/>
          </a:xfrm>
        </p:spPr>
        <p:txBody>
          <a:bodyPr>
            <a:noAutofit/>
          </a:bodyPr>
          <a:lstStyle/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میدانی که نوزاد تو 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نازل شد از آسمان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چهره که بوسیده ای،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چهره خود خداست</a:t>
            </a:r>
          </a:p>
        </p:txBody>
      </p:sp>
    </p:spTree>
    <p:extLst>
      <p:ext uri="{BB962C8B-B14F-4D97-AF65-F5344CB8AC3E}">
        <p14:creationId xmlns:p14="http://schemas.microsoft.com/office/powerpoint/2010/main" val="286297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953000"/>
          </a:xfrm>
        </p:spPr>
        <p:txBody>
          <a:bodyPr>
            <a:noAutofit/>
          </a:bodyPr>
          <a:lstStyle/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مریم میدانی؟</a:t>
            </a:r>
          </a:p>
        </p:txBody>
      </p:sp>
    </p:spTree>
    <p:extLst>
      <p:ext uri="{BB962C8B-B14F-4D97-AF65-F5344CB8AC3E}">
        <p14:creationId xmlns:p14="http://schemas.microsoft.com/office/powerpoint/2010/main" val="125239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953000"/>
          </a:xfrm>
        </p:spPr>
        <p:txBody>
          <a:bodyPr>
            <a:noAutofit/>
          </a:bodyPr>
          <a:lstStyle/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مریم میدانی؟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کور خواهد دید، 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کر خواهد شنید، 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مرده زنده گردد</a:t>
            </a:r>
          </a:p>
        </p:txBody>
      </p:sp>
    </p:spTree>
    <p:extLst>
      <p:ext uri="{BB962C8B-B14F-4D97-AF65-F5344CB8AC3E}">
        <p14:creationId xmlns:p14="http://schemas.microsoft.com/office/powerpoint/2010/main" val="407374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953000"/>
          </a:xfrm>
        </p:spPr>
        <p:txBody>
          <a:bodyPr>
            <a:noAutofit/>
          </a:bodyPr>
          <a:lstStyle/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لنگ راه رود، 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لال بخواند، 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 خدای حی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مریم میدانی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که نوزاد تو سرور هستی است</a:t>
            </a:r>
          </a:p>
        </p:txBody>
      </p:sp>
    </p:spTree>
    <p:extLst>
      <p:ext uri="{BB962C8B-B14F-4D97-AF65-F5344CB8AC3E}">
        <p14:creationId xmlns:p14="http://schemas.microsoft.com/office/powerpoint/2010/main" val="417033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953000"/>
          </a:xfrm>
        </p:spPr>
        <p:txBody>
          <a:bodyPr>
            <a:noAutofit/>
          </a:bodyPr>
          <a:lstStyle/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مریم میدانی 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او بر عالم پادشاهی خواهد کرد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میدانی که نوزاد تو</a:t>
            </a:r>
          </a:p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بره آسمانیست</a:t>
            </a:r>
          </a:p>
        </p:txBody>
      </p:sp>
    </p:spTree>
    <p:extLst>
      <p:ext uri="{BB962C8B-B14F-4D97-AF65-F5344CB8AC3E}">
        <p14:creationId xmlns:p14="http://schemas.microsoft.com/office/powerpoint/2010/main" val="182264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953000"/>
          </a:xfrm>
        </p:spPr>
        <p:txBody>
          <a:bodyPr>
            <a:noAutofit/>
          </a:bodyPr>
          <a:lstStyle/>
          <a:p>
            <a:pPr rtl="1"/>
            <a:r>
              <a:rPr lang="fa-I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طفلی که در آغوش توست</a:t>
            </a:r>
          </a:p>
          <a:p>
            <a:pPr rtl="1"/>
            <a:r>
              <a:rPr lang="fa-IR"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 است</a:t>
            </a:r>
            <a:endParaRPr lang="fa-IR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697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136</Words>
  <Application>Microsoft Office PowerPoint</Application>
  <PresentationFormat>نمایش روی صفحه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9</vt:i4>
      </vt:variant>
    </vt:vector>
  </HeadingPairs>
  <TitlesOfParts>
    <vt:vector size="13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119</cp:revision>
  <dcterms:created xsi:type="dcterms:W3CDTF">2011-06-03T04:58:01Z</dcterms:created>
  <dcterms:modified xsi:type="dcterms:W3CDTF">2018-11-02T12:33:01Z</dcterms:modified>
</cp:coreProperties>
</file>