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آیم تا در حضورتو، بینم رویت روبرو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زانو زنم در حضورت، فیضت را می طلبم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آیم تا در حضورتو، بینم رویت روبرو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زانو زنم در حضورت، فیضت را می طلبم (2)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chemeClr val="bg1"/>
                </a:solidFill>
                <a:cs typeface="B Titr" pitchFamily="2" charset="-78"/>
              </a:rPr>
            </a:b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قادر، پرجلال، خداوند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قادر، پرجلال، خداوند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(قدوس، قدوس، تنها تویی قدوس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قدوس، ای عیسی تنهایی تویی قدوس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عیسی تنها تویی قدوس ) (2)</a:t>
            </a:r>
          </a:p>
        </p:txBody>
      </p:sp>
    </p:spTree>
    <p:extLst>
      <p:ext uri="{BB962C8B-B14F-4D97-AF65-F5344CB8AC3E}">
        <p14:creationId xmlns:p14="http://schemas.microsoft.com/office/powerpoint/2010/main" val="113635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عیسی تنها تویی قدوس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(قدوس، قدوس، تنها تویی قدوس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قدوس، قدوس، ای عیسی تنهایی تویی قدوس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عیسی تنها تویی قدوس 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ای عیسی تنها تویی قدوس (4)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554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7</cp:revision>
  <dcterms:created xsi:type="dcterms:W3CDTF">2006-08-16T00:00:00Z</dcterms:created>
  <dcterms:modified xsi:type="dcterms:W3CDTF">2018-11-09T08:46:44Z</dcterms:modified>
</cp:coreProperties>
</file>