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میدانم دوستم داری، گرچه گناهانم بسیار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میدانم دوستم داری، گرچه جانم پر از عصیان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میدانم دوستم داری، گرچه گناهانم بسیار است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676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دادی جانت، بهر من در جلجتا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خونت شستی، شرم و ترس های من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(میدوانم مشتاقمی، حتی وقتی بی وفایم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میدانم در انتظاری، تا بازگردم از طریق هایم) (2)</a:t>
            </a:r>
          </a:p>
        </p:txBody>
      </p:sp>
    </p:spTree>
    <p:extLst>
      <p:ext uri="{BB962C8B-B14F-4D97-AF65-F5344CB8AC3E}">
        <p14:creationId xmlns:p14="http://schemas.microsoft.com/office/powerpoint/2010/main" val="1104110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(چون دادی جانت، بهر من در جلجتا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خونت شستی، شرم و ترس های من را)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(میدانم دوست داری، ستایش هایم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میدانم کامل بینی، پرستش های پر نقصم را) (2)</a:t>
            </a:r>
          </a:p>
        </p:txBody>
      </p:sp>
    </p:spTree>
    <p:extLst>
      <p:ext uri="{BB962C8B-B14F-4D97-AF65-F5344CB8AC3E}">
        <p14:creationId xmlns:p14="http://schemas.microsoft.com/office/powerpoint/2010/main" val="248743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(چون دادی جانت، بهر من در جلجتا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خونت شستی، شرم و ترس های من را)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(بر کوه جلجتا با خونی پر بها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غزلی از غزل هایت بهرم نوشتی)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(چون دادی جانت، بهر من در جلجتا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خونت شستی، شرم و ترس های من را) (2)</a:t>
            </a:r>
          </a:p>
        </p:txBody>
      </p:sp>
    </p:spTree>
    <p:extLst>
      <p:ext uri="{BB962C8B-B14F-4D97-AF65-F5344CB8AC3E}">
        <p14:creationId xmlns:p14="http://schemas.microsoft.com/office/powerpoint/2010/main" val="2357498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7</cp:revision>
  <dcterms:created xsi:type="dcterms:W3CDTF">2006-08-16T00:00:00Z</dcterms:created>
  <dcterms:modified xsi:type="dcterms:W3CDTF">2018-11-08T16:48:52Z</dcterms:modified>
</cp:coreProperties>
</file>