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متبارک خوانَد تار و پود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نام قدوست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سرودی تازه سرایم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منجیم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صبحی نو و طلوعی تازه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سرودی نو بر زبان دارم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هر آنچه پیش آید تا که شب فرود آید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 حمد تو در دل دارم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متبارک خوانَد تار و پود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نام قدوست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سرودی تازه سرایم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منجیم را</a:t>
            </a:r>
          </a:p>
        </p:txBody>
      </p:sp>
    </p:spTree>
    <p:extLst>
      <p:ext uri="{BB962C8B-B14F-4D97-AF65-F5344CB8AC3E}">
        <p14:creationId xmlns:p14="http://schemas.microsoft.com/office/powerpoint/2010/main" val="376142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دیر خشمی و سراسر احسان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 مهرت را چون به یاد آرم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برای سرودنِ نیکوییت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هزاران علت در دل میابم</a:t>
            </a:r>
          </a:p>
        </p:txBody>
      </p:sp>
    </p:spTree>
    <p:extLst>
      <p:ext uri="{BB962C8B-B14F-4D97-AF65-F5344CB8AC3E}">
        <p14:creationId xmlns:p14="http://schemas.microsoft.com/office/powerpoint/2010/main" val="385533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متبارک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خوانَد تار و پود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نام قدوست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سرودی تازه سرایم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حمد منجیم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را</a:t>
            </a:r>
            <a:endParaRPr lang="tr-TR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316809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4</cp:revision>
  <dcterms:created xsi:type="dcterms:W3CDTF">2006-08-16T00:00:00Z</dcterms:created>
  <dcterms:modified xsi:type="dcterms:W3CDTF">2018-11-08T15:09:19Z</dcterms:modified>
</cp:coreProperties>
</file>