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(وقتی فوج های ظلمت نزدیک میشوند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گرچه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شریران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به دورت حلقه زنند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خداست) 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خوانیم جلال و قوت از آن خداوند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خوانیم جلال و قوت از آن خداوند است</a:t>
            </a:r>
          </a:p>
        </p:txBody>
      </p:sp>
    </p:spTree>
    <p:extLst>
      <p:ext uri="{BB962C8B-B14F-4D97-AF65-F5344CB8AC3E}">
        <p14:creationId xmlns:p14="http://schemas.microsoft.com/office/powerpoint/2010/main" val="144489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(وقتی همه گویند دیگر امیدی نیست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دلیر باش ای دوست 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نزدیک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خداست) (2)</a:t>
            </a:r>
          </a:p>
        </p:txBody>
      </p:sp>
    </p:spTree>
    <p:extLst>
      <p:ext uri="{BB962C8B-B14F-4D97-AF65-F5344CB8AC3E}">
        <p14:creationId xmlns:p14="http://schemas.microsoft.com/office/powerpoint/2010/main" val="297209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(خوانیم جلال و قوت از آن خداوند است)(2)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		نبرد از آن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		نبرد از آن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</a:t>
            </a:r>
          </a:p>
        </p:txBody>
      </p:sp>
    </p:spTree>
    <p:extLst>
      <p:ext uri="{BB962C8B-B14F-4D97-AF65-F5344CB8AC3E}">
        <p14:creationId xmlns:p14="http://schemas.microsoft.com/office/powerpoint/2010/main" val="15758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(وقتی همه گویند دیگر امیدی نیست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دلیر باش ای دوست 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نزدیک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نبرد از آن خداست) (2)</a:t>
            </a:r>
          </a:p>
        </p:txBody>
      </p:sp>
    </p:spTree>
    <p:extLst>
      <p:ext uri="{BB962C8B-B14F-4D97-AF65-F5344CB8AC3E}">
        <p14:creationId xmlns:p14="http://schemas.microsoft.com/office/powerpoint/2010/main" val="203291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(خوانیم جلال و قوت از آن خداوند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خوانیم جلال و قوت از آن خداوند است) (2)</a:t>
            </a:r>
          </a:p>
        </p:txBody>
      </p:sp>
    </p:spTree>
    <p:extLst>
      <p:ext uri="{BB962C8B-B14F-4D97-AF65-F5344CB8AC3E}">
        <p14:creationId xmlns:p14="http://schemas.microsoft.com/office/powerpoint/2010/main" val="205827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132</Words>
  <Application>Microsoft Office PowerPoint</Application>
  <PresentationFormat>نمایش روی صفحه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2018-11-13T14:51:13Z</dcterms:modified>
</cp:coreProperties>
</file>