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(تو میجنگی، جنگ هایم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می بندی راه دشمنانم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نمی ترسم حتی اگر، لشگرها به دورم، اردو زنند)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(نام توست سلاحم، نام توست پناهم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آری نام توست، برجی مستحکم)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(نام تو ست برترین نام در دنیا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نجات من در نام توست عیسی) (4)</a:t>
            </a:r>
          </a:p>
        </p:txBody>
      </p:sp>
    </p:spTree>
    <p:extLst>
      <p:ext uri="{BB962C8B-B14F-4D97-AF65-F5344CB8AC3E}">
        <p14:creationId xmlns:p14="http://schemas.microsoft.com/office/powerpoint/2010/main" val="386818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(نام توست سلاحم، نام توست پناهم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آری نام توست، برجی مستحکم) (2)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نام عیسی، قدرتیست </a:t>
            </a:r>
            <a:r>
              <a:rPr lang="fa-IR">
                <a:solidFill>
                  <a:schemeClr val="bg1"/>
                </a:solidFill>
                <a:cs typeface="B Titr" pitchFamily="2" charset="-78"/>
              </a:rPr>
              <a:t>بی </a:t>
            </a:r>
            <a:r>
              <a:rPr lang="fa-IR" smtClean="0">
                <a:solidFill>
                  <a:schemeClr val="bg1"/>
                </a:solidFill>
                <a:cs typeface="B Titr" pitchFamily="2" charset="-78"/>
              </a:rPr>
              <a:t>همتا(3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هر زنجیری در نام او پاره شود (3)</a:t>
            </a:r>
          </a:p>
        </p:txBody>
      </p:sp>
    </p:spTree>
    <p:extLst>
      <p:ext uri="{BB962C8B-B14F-4D97-AF65-F5344CB8AC3E}">
        <p14:creationId xmlns:p14="http://schemas.microsoft.com/office/powerpoint/2010/main" val="3651092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10</cp:revision>
  <dcterms:created xsi:type="dcterms:W3CDTF">2006-08-16T00:00:00Z</dcterms:created>
  <dcterms:modified xsi:type="dcterms:W3CDTF">2018-11-09T12:44:31Z</dcterms:modified>
</cp:coreProperties>
</file>