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9" autoAdjust="0"/>
    <p:restoredTop sz="94660" autoAdjust="0"/>
  </p:normalViewPr>
  <p:slideViewPr>
    <p:cSldViewPr snapToGrid="0">
      <p:cViewPr varScale="1">
        <p:scale>
          <a:sx n="66" d="100"/>
          <a:sy n="66" d="100"/>
        </p:scale>
        <p:origin x="474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6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2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5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5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0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7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7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7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0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3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47507-78A2-48B1-B105-C1CE96AA3B27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6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775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او را می پرستم با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دستهایی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باز</a:t>
            </a:r>
            <a:endParaRPr lang="en-US" sz="72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او را می پرستم با رقص و آواز</a:t>
            </a:r>
            <a:endParaRPr lang="en-US" sz="72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(2)</a:t>
            </a:r>
            <a:endParaRPr lang="en-US" sz="72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667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8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6600" dirty="0">
                <a:solidFill>
                  <a:schemeClr val="bg1"/>
                </a:solidFill>
                <a:cs typeface="B Titr" panose="00000700000000000000" pitchFamily="2" charset="-78"/>
              </a:rPr>
              <a:t>با رقص و با شادی، با لبخند</a:t>
            </a:r>
          </a:p>
          <a:p>
            <a:pPr rtl="1">
              <a:lnSpc>
                <a:spcPct val="200000"/>
              </a:lnSpc>
            </a:pPr>
            <a:r>
              <a:rPr lang="fa-IR" sz="6600" dirty="0">
                <a:solidFill>
                  <a:schemeClr val="bg1"/>
                </a:solidFill>
                <a:cs typeface="B Titr" panose="00000700000000000000" pitchFamily="2" charset="-78"/>
              </a:rPr>
              <a:t>او را می پرستم</a:t>
            </a:r>
          </a:p>
          <a:p>
            <a:pPr rtl="1">
              <a:lnSpc>
                <a:spcPct val="200000"/>
              </a:lnSpc>
            </a:pPr>
            <a:r>
              <a:rPr lang="fa-IR" sz="6600" dirty="0">
                <a:solidFill>
                  <a:schemeClr val="bg1"/>
                </a:solidFill>
                <a:cs typeface="B Titr" panose="00000700000000000000" pitchFamily="2" charset="-78"/>
              </a:rPr>
              <a:t>با دست و پا و با لبخند او را می پرستم</a:t>
            </a:r>
          </a:p>
        </p:txBody>
      </p:sp>
    </p:spTree>
    <p:extLst>
      <p:ext uri="{BB962C8B-B14F-4D97-AF65-F5344CB8AC3E}">
        <p14:creationId xmlns:p14="http://schemas.microsoft.com/office/powerpoint/2010/main" val="1398567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8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6600" dirty="0">
                <a:solidFill>
                  <a:schemeClr val="bg1"/>
                </a:solidFill>
                <a:cs typeface="B Titr" panose="00000700000000000000" pitchFamily="2" charset="-78"/>
              </a:rPr>
              <a:t>(با چرخشی زیبا با دست و با پا</a:t>
            </a:r>
          </a:p>
          <a:p>
            <a:pPr rtl="1">
              <a:lnSpc>
                <a:spcPct val="200000"/>
              </a:lnSpc>
            </a:pPr>
            <a:r>
              <a:rPr lang="fa-IR" sz="6600" dirty="0">
                <a:solidFill>
                  <a:schemeClr val="bg1"/>
                </a:solidFill>
                <a:cs typeface="B Titr" panose="00000700000000000000" pitchFamily="2" charset="-78"/>
              </a:rPr>
              <a:t>به راست و چپ با سرهایی بالا)</a:t>
            </a:r>
          </a:p>
          <a:p>
            <a:pPr rtl="1">
              <a:lnSpc>
                <a:spcPct val="200000"/>
              </a:lnSpc>
            </a:pPr>
            <a:r>
              <a:rPr lang="fa-IR" sz="6600" dirty="0">
                <a:solidFill>
                  <a:schemeClr val="bg1"/>
                </a:solidFill>
                <a:cs typeface="B Titr" panose="000007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426075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625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6600" dirty="0">
                <a:solidFill>
                  <a:schemeClr val="bg1"/>
                </a:solidFill>
                <a:cs typeface="B Titr" panose="00000700000000000000" pitchFamily="2" charset="-78"/>
              </a:rPr>
              <a:t>عیسی </a:t>
            </a:r>
            <a:r>
              <a:rPr lang="fa-IR" sz="6600" dirty="0" err="1">
                <a:solidFill>
                  <a:schemeClr val="bg1"/>
                </a:solidFill>
                <a:cs typeface="B Titr" panose="00000700000000000000" pitchFamily="2" charset="-78"/>
              </a:rPr>
              <a:t>خداوندم</a:t>
            </a:r>
            <a:endParaRPr lang="fa-IR" sz="66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6600" dirty="0">
                <a:solidFill>
                  <a:schemeClr val="bg1"/>
                </a:solidFill>
                <a:cs typeface="B Titr" panose="00000700000000000000" pitchFamily="2" charset="-78"/>
              </a:rPr>
              <a:t>شاه و هم دوست من</a:t>
            </a:r>
          </a:p>
          <a:p>
            <a:pPr rtl="1">
              <a:lnSpc>
                <a:spcPct val="200000"/>
              </a:lnSpc>
            </a:pPr>
            <a:r>
              <a:rPr lang="fa-IR" sz="6600" dirty="0">
                <a:solidFill>
                  <a:schemeClr val="bg1"/>
                </a:solidFill>
                <a:cs typeface="B Titr" panose="00000700000000000000" pitchFamily="2" charset="-78"/>
              </a:rPr>
              <a:t>تو را می پرستم</a:t>
            </a:r>
          </a:p>
          <a:p>
            <a:pPr rtl="1">
              <a:lnSpc>
                <a:spcPct val="200000"/>
              </a:lnSpc>
            </a:pPr>
            <a:r>
              <a:rPr lang="fa-IR" sz="6600" dirty="0">
                <a:solidFill>
                  <a:schemeClr val="bg1"/>
                </a:solidFill>
                <a:cs typeface="B Titr" panose="000007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862300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8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6600" dirty="0">
                <a:solidFill>
                  <a:schemeClr val="bg1"/>
                </a:solidFill>
                <a:cs typeface="B Titr" panose="00000700000000000000" pitchFamily="2" charset="-78"/>
              </a:rPr>
              <a:t>(او را می پرستم با </a:t>
            </a:r>
            <a:r>
              <a:rPr lang="fa-IR" sz="6600" dirty="0" err="1">
                <a:solidFill>
                  <a:schemeClr val="bg1"/>
                </a:solidFill>
                <a:cs typeface="B Titr" panose="00000700000000000000" pitchFamily="2" charset="-78"/>
              </a:rPr>
              <a:t>دستهایی</a:t>
            </a:r>
            <a:r>
              <a:rPr lang="fa-IR" sz="6600" dirty="0">
                <a:solidFill>
                  <a:schemeClr val="bg1"/>
                </a:solidFill>
                <a:cs typeface="B Titr" panose="00000700000000000000" pitchFamily="2" charset="-78"/>
              </a:rPr>
              <a:t> باز</a:t>
            </a:r>
          </a:p>
          <a:p>
            <a:pPr rtl="1">
              <a:lnSpc>
                <a:spcPct val="200000"/>
              </a:lnSpc>
            </a:pPr>
            <a:r>
              <a:rPr lang="fa-IR" sz="6600" dirty="0">
                <a:solidFill>
                  <a:schemeClr val="bg1"/>
                </a:solidFill>
                <a:cs typeface="B Titr" panose="00000700000000000000" pitchFamily="2" charset="-78"/>
              </a:rPr>
              <a:t>او را می پرستم با رقص و آواز)</a:t>
            </a:r>
          </a:p>
          <a:p>
            <a:pPr rtl="1">
              <a:lnSpc>
                <a:spcPct val="200000"/>
              </a:lnSpc>
            </a:pPr>
            <a:r>
              <a:rPr lang="fa-IR" sz="6600" dirty="0">
                <a:solidFill>
                  <a:schemeClr val="bg1"/>
                </a:solidFill>
                <a:cs typeface="B Titr" panose="000007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2817729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8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6600" dirty="0">
                <a:solidFill>
                  <a:schemeClr val="bg1"/>
                </a:solidFill>
                <a:cs typeface="B Titr" panose="00000700000000000000" pitchFamily="2" charset="-78"/>
              </a:rPr>
              <a:t>(با چرخشی زیبا با دست و با پا</a:t>
            </a:r>
          </a:p>
          <a:p>
            <a:pPr rtl="1">
              <a:lnSpc>
                <a:spcPct val="200000"/>
              </a:lnSpc>
            </a:pPr>
            <a:r>
              <a:rPr lang="fa-IR" sz="6600" dirty="0">
                <a:solidFill>
                  <a:schemeClr val="bg1"/>
                </a:solidFill>
                <a:cs typeface="B Titr" panose="00000700000000000000" pitchFamily="2" charset="-78"/>
              </a:rPr>
              <a:t>به راست و چپ با سرهایی بالا)</a:t>
            </a:r>
          </a:p>
          <a:p>
            <a:pPr rtl="1">
              <a:lnSpc>
                <a:spcPct val="200000"/>
              </a:lnSpc>
            </a:pPr>
            <a:r>
              <a:rPr lang="fa-IR" sz="6600" dirty="0">
                <a:solidFill>
                  <a:schemeClr val="bg1"/>
                </a:solidFill>
                <a:cs typeface="B Titr" panose="000007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4149800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625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6600" dirty="0">
                <a:solidFill>
                  <a:schemeClr val="bg1"/>
                </a:solidFill>
                <a:cs typeface="B Titr" panose="00000700000000000000" pitchFamily="2" charset="-78"/>
              </a:rPr>
              <a:t>عیسی </a:t>
            </a:r>
            <a:r>
              <a:rPr lang="fa-IR" sz="6600" dirty="0" err="1">
                <a:solidFill>
                  <a:schemeClr val="bg1"/>
                </a:solidFill>
                <a:cs typeface="B Titr" panose="00000700000000000000" pitchFamily="2" charset="-78"/>
              </a:rPr>
              <a:t>خداوندم</a:t>
            </a:r>
            <a:endParaRPr lang="fa-IR" sz="66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6600" dirty="0">
                <a:solidFill>
                  <a:schemeClr val="bg1"/>
                </a:solidFill>
                <a:cs typeface="B Titr" panose="00000700000000000000" pitchFamily="2" charset="-78"/>
              </a:rPr>
              <a:t>شاه و هم دوست من</a:t>
            </a:r>
          </a:p>
          <a:p>
            <a:pPr rtl="1">
              <a:lnSpc>
                <a:spcPct val="200000"/>
              </a:lnSpc>
            </a:pPr>
            <a:r>
              <a:rPr lang="fa-IR" sz="6600" dirty="0">
                <a:solidFill>
                  <a:schemeClr val="bg1"/>
                </a:solidFill>
                <a:cs typeface="B Titr" panose="00000700000000000000" pitchFamily="2" charset="-78"/>
              </a:rPr>
              <a:t>تو را می پرستم</a:t>
            </a:r>
          </a:p>
          <a:p>
            <a:pPr rtl="1">
              <a:lnSpc>
                <a:spcPct val="200000"/>
              </a:lnSpc>
            </a:pPr>
            <a:r>
              <a:rPr lang="fa-IR" sz="6600" dirty="0">
                <a:solidFill>
                  <a:schemeClr val="bg1"/>
                </a:solidFill>
                <a:cs typeface="B Titr" panose="000007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3132994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8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6600" dirty="0">
                <a:solidFill>
                  <a:schemeClr val="bg1"/>
                </a:solidFill>
                <a:cs typeface="B Titr" panose="00000700000000000000" pitchFamily="2" charset="-78"/>
              </a:rPr>
              <a:t>(او را می پرستم با </a:t>
            </a:r>
            <a:r>
              <a:rPr lang="fa-IR" sz="6600" dirty="0" err="1">
                <a:solidFill>
                  <a:schemeClr val="bg1"/>
                </a:solidFill>
                <a:cs typeface="B Titr" panose="00000700000000000000" pitchFamily="2" charset="-78"/>
              </a:rPr>
              <a:t>دستهایی</a:t>
            </a:r>
            <a:r>
              <a:rPr lang="fa-IR" sz="6600" dirty="0">
                <a:solidFill>
                  <a:schemeClr val="bg1"/>
                </a:solidFill>
                <a:cs typeface="B Titr" panose="00000700000000000000" pitchFamily="2" charset="-78"/>
              </a:rPr>
              <a:t> باز</a:t>
            </a:r>
          </a:p>
          <a:p>
            <a:pPr rtl="1">
              <a:lnSpc>
                <a:spcPct val="200000"/>
              </a:lnSpc>
            </a:pPr>
            <a:r>
              <a:rPr lang="fa-IR" sz="6600" dirty="0">
                <a:solidFill>
                  <a:schemeClr val="bg1"/>
                </a:solidFill>
                <a:cs typeface="B Titr" panose="00000700000000000000" pitchFamily="2" charset="-78"/>
              </a:rPr>
              <a:t>او را می پرستم با رقص و آواز)</a:t>
            </a:r>
          </a:p>
          <a:p>
            <a:pPr rtl="1">
              <a:lnSpc>
                <a:spcPct val="200000"/>
              </a:lnSpc>
            </a:pPr>
            <a:r>
              <a:rPr lang="fa-IR" sz="6600" dirty="0">
                <a:solidFill>
                  <a:schemeClr val="bg1"/>
                </a:solidFill>
                <a:cs typeface="B Titr" panose="000007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924689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149</Words>
  <Application>Microsoft Office PowerPoint</Application>
  <PresentationFormat>صفحه گسترده</PresentationFormat>
  <Paragraphs>26</Paragraphs>
  <Slides>8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4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8</vt:i4>
      </vt:variant>
    </vt:vector>
  </HeadingPairs>
  <TitlesOfParts>
    <vt:vector size="13" baseType="lpstr">
      <vt:lpstr>Arial</vt:lpstr>
      <vt:lpstr>B Titr</vt:lpstr>
      <vt:lpstr>Calibri</vt:lpstr>
      <vt:lpstr>Calibri Light</vt:lpstr>
      <vt:lpstr>Office Theme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Hadise</dc:creator>
  <cp:lastModifiedBy>siamak pourkazemi</cp:lastModifiedBy>
  <cp:revision>4</cp:revision>
  <dcterms:created xsi:type="dcterms:W3CDTF">2018-05-07T06:01:23Z</dcterms:created>
  <dcterms:modified xsi:type="dcterms:W3CDTF">2018-11-03T09:39:57Z</dcterms:modified>
</cp:coreProperties>
</file>