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پدر من به تو محتاجم، رویت را بر من تابان ساز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خالق من تو دانی قلبم را، دلت را بر من نمایان ساز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افکارم بس پریشان است، ندانم راه و چاهم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ولی یک چیز را دانم، که دارم وعده هایت را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پدرم چون به یاد آرم، فرستادی تو عیسی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پسرت جانش بهرم داد، تا برداری گناهم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آشتی دادی مرا با خود، در خون پاک آن منجی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خلق کردی انسانی نو، قلبم را مذبحت کردی</a:t>
            </a:r>
          </a:p>
        </p:txBody>
      </p:sp>
    </p:spTree>
    <p:extLst>
      <p:ext uri="{BB962C8B-B14F-4D97-AF65-F5344CB8AC3E}">
        <p14:creationId xmlns:p14="http://schemas.microsoft.com/office/powerpoint/2010/main" val="178461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 برافراز پرستش های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نزد پدر به تخت پادشاه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 عطا کن سرودی نو به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لب هایم سرایند سرود قلب من</a:t>
            </a:r>
          </a:p>
        </p:txBody>
      </p:sp>
    </p:spTree>
    <p:extLst>
      <p:ext uri="{BB962C8B-B14F-4D97-AF65-F5344CB8AC3E}">
        <p14:creationId xmlns:p14="http://schemas.microsoft.com/office/powerpoint/2010/main" val="46047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القدس آشکار ساز جلال آسمان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که بینم شکوه و قدرتی بی کران</a:t>
            </a:r>
          </a:p>
        </p:txBody>
      </p:sp>
    </p:spTree>
    <p:extLst>
      <p:ext uri="{BB962C8B-B14F-4D97-AF65-F5344CB8AC3E}">
        <p14:creationId xmlns:p14="http://schemas.microsoft.com/office/powerpoint/2010/main" val="184399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11</cp:revision>
  <dcterms:created xsi:type="dcterms:W3CDTF">2006-08-16T00:00:00Z</dcterms:created>
  <dcterms:modified xsi:type="dcterms:W3CDTF">2018-11-10T07:05:39Z</dcterms:modified>
</cp:coreProperties>
</file>