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وقتی غریب بی پناهی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زندگی گم کرده راهی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روکن به عیسی خداوند تا گرد غم از تو زداید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هنگام طوفان ها و سختی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زورقی تنها نشستی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روکن به عیسی خداوند تا گرد غم از تو زداید</a:t>
            </a:r>
          </a:p>
        </p:txBody>
      </p:sp>
    </p:spTree>
    <p:extLst>
      <p:ext uri="{BB962C8B-B14F-4D97-AF65-F5344CB8AC3E}">
        <p14:creationId xmlns:p14="http://schemas.microsoft.com/office/powerpoint/2010/main" val="283676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وقتی همه درهای باز به روی تو بسته شدن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روکن به عیسی خداوند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وقتی که غم ها ی زمان در دل تو دسته شدن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روکن به عیسی خداوند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 قادر است بار گرانت را بگیرد</a:t>
            </a:r>
          </a:p>
        </p:txBody>
      </p:sp>
    </p:spTree>
    <p:extLst>
      <p:ext uri="{BB962C8B-B14F-4D97-AF65-F5344CB8AC3E}">
        <p14:creationId xmlns:p14="http://schemas.microsoft.com/office/powerpoint/2010/main" val="199101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یار تو خواهد شد اگر نامش بخوانی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تو بماند او اگر در وی بمانی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عیسی		 گوید تو را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گرانبار 	نزدم بیا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میخواند	نام تو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گناهکار	نزدم بیا</a:t>
            </a:r>
          </a:p>
        </p:txBody>
      </p:sp>
    </p:spTree>
    <p:extLst>
      <p:ext uri="{BB962C8B-B14F-4D97-AF65-F5344CB8AC3E}">
        <p14:creationId xmlns:p14="http://schemas.microsoft.com/office/powerpoint/2010/main" val="333750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وقتی که در عمق گناهی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بی یاور و بی سر پناهی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روکن به عیسی خداوند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تا گرد غم از تو زداید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وقتی دلی شکسته داری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سرگشته ای و بی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پناهی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623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روکن به عیسی خداوند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تا گرد غم از تو زداید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وقتی که در چشمان تو اشک پریشانی نشست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روکن به عیسی خداوند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وقتی که دنیای فریب راه وفاداری رو بست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روکن به عیسی خداوند</a:t>
            </a:r>
          </a:p>
        </p:txBody>
      </p:sp>
    </p:spTree>
    <p:extLst>
      <p:ext uri="{BB962C8B-B14F-4D97-AF65-F5344CB8AC3E}">
        <p14:creationId xmlns:p14="http://schemas.microsoft.com/office/powerpoint/2010/main" val="133802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 قادر است بار گرانت را بگیرد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آرامش و عشق و امید جایش گزیند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یار تو خواهد شد اگر نامش بخوانی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تو بماند او اگر در وی بمانی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عیسی	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گوید تو را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		ای گرانبار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	نزدم بیا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میخواند	نام </a:t>
            </a:r>
            <a:r>
              <a:rPr lang="fa-IR">
                <a:solidFill>
                  <a:schemeClr val="bg1"/>
                </a:solidFill>
                <a:cs typeface="B Titr" pitchFamily="2" charset="-78"/>
              </a:rPr>
              <a:t>تو </a:t>
            </a:r>
            <a:r>
              <a:rPr lang="fa-IR" smtClean="0">
                <a:solidFill>
                  <a:schemeClr val="bg1"/>
                </a:solidFill>
                <a:cs typeface="B Titr" pitchFamily="2" charset="-78"/>
              </a:rPr>
              <a:t>را			ای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گناهکار	نزدم بیا</a:t>
            </a:r>
          </a:p>
        </p:txBody>
      </p:sp>
    </p:spTree>
    <p:extLst>
      <p:ext uri="{BB962C8B-B14F-4D97-AF65-F5344CB8AC3E}">
        <p14:creationId xmlns:p14="http://schemas.microsoft.com/office/powerpoint/2010/main" val="400691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6</cp:revision>
  <dcterms:created xsi:type="dcterms:W3CDTF">2006-08-16T00:00:00Z</dcterms:created>
  <dcterms:modified xsi:type="dcterms:W3CDTF">2018-11-08T16:26:57Z</dcterms:modified>
</cp:coreProperties>
</file>