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47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0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06963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(روح القدس، آشکار ساز، رویت را، بر کلیسا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روح القدس، آشکار ساز، رویت را) (2)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(بریزد آتشت، تا بینم جلالت) (2)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2500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06963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(روح القدس، آشکار ساز، رویت را، بر کلیسا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روح القدس، آشکار ساز، رویت را) (2)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(بریزد آتشت، تا بینم جلالت) (2)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(بریزد آتشت (3) روح القدس) (2)</a:t>
            </a:r>
          </a:p>
        </p:txBody>
      </p:sp>
    </p:spTree>
    <p:extLst>
      <p:ext uri="{BB962C8B-B14F-4D97-AF65-F5344CB8AC3E}">
        <p14:creationId xmlns:p14="http://schemas.microsoft.com/office/powerpoint/2010/main" val="93506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82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azita p</dc:creator>
  <cp:lastModifiedBy>azita p</cp:lastModifiedBy>
  <cp:revision>7</cp:revision>
  <dcterms:created xsi:type="dcterms:W3CDTF">2006-08-16T00:00:00Z</dcterms:created>
  <dcterms:modified xsi:type="dcterms:W3CDTF">2018-11-09T10:15:41Z</dcterms:modified>
</cp:coreProperties>
</file>