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روح القدس بیا بیا بیا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پر ساز این قلب ما را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حضورت ، روح القدس بیا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تجهیز کن جان مار 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قدرتت، روح القدس بیا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روح القدس بیا بیا بیا (2)</a:t>
            </a:r>
          </a:p>
        </p:txBody>
      </p:sp>
    </p:spTree>
    <p:extLst>
      <p:ext uri="{BB962C8B-B14F-4D97-AF65-F5344CB8AC3E}">
        <p14:creationId xmlns:p14="http://schemas.microsoft.com/office/powerpoint/2010/main" val="2836765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(تقدیس کن جان ما را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آتشت ، روح القدس بیا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تبدیل کن قلب ما را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رغنت، روح القدس بیا)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(شکر و سپاس، بر نام تو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حمد وجلال، حمد وجلال، از آن توست) (4)</a:t>
            </a:r>
          </a:p>
        </p:txBody>
      </p:sp>
    </p:spTree>
    <p:extLst>
      <p:ext uri="{BB962C8B-B14F-4D97-AF65-F5344CB8AC3E}">
        <p14:creationId xmlns:p14="http://schemas.microsoft.com/office/powerpoint/2010/main" val="3027704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روح القدس بیا بیا بیا (2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)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پر ساز این قلب ما را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حضورت ، روح القدس بیا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تجهیز کن جان مارا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قدرتت، روح القدس بیا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روح القدس بیا بیا بیا (2)	</a:t>
            </a:r>
          </a:p>
        </p:txBody>
      </p:sp>
    </p:spTree>
    <p:extLst>
      <p:ext uri="{BB962C8B-B14F-4D97-AF65-F5344CB8AC3E}">
        <p14:creationId xmlns:p14="http://schemas.microsoft.com/office/powerpoint/2010/main" val="756588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(شکر و سپاس، بر نام تو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حمد وجلال، حمد وجلال، از آن توست) (4)</a:t>
            </a:r>
          </a:p>
        </p:txBody>
      </p:sp>
    </p:spTree>
    <p:extLst>
      <p:ext uri="{BB962C8B-B14F-4D97-AF65-F5344CB8AC3E}">
        <p14:creationId xmlns:p14="http://schemas.microsoft.com/office/powerpoint/2010/main" val="2360370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146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5</cp:revision>
  <dcterms:created xsi:type="dcterms:W3CDTF">2006-08-16T00:00:00Z</dcterms:created>
  <dcterms:modified xsi:type="dcterms:W3CDTF">2018-11-08T15:55:28Z</dcterms:modified>
</cp:coreProperties>
</file>