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8833104" cy="51054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نور من حیات من			تو صخره نجات من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 تو هیچم بی 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پوچم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	بی تو من سرد و خموشم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نورم 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حیاتم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		تویی آن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ملجای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جانم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9137904" cy="5105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 و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تسیبح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از آن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 و قوت برای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بخشش و رحمت عطای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محبت و نور کلام توست</a:t>
            </a:r>
          </a:p>
        </p:txBody>
      </p:sp>
    </p:spTree>
    <p:extLst>
      <p:ext uri="{BB962C8B-B14F-4D97-AF65-F5344CB8AC3E}">
        <p14:creationId xmlns:p14="http://schemas.microsoft.com/office/powerpoint/2010/main" val="229277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8833104" cy="51054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شریران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من آیند		همگی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لغزند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افتند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قلعه بلند من			تو صخره نجات من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به دور من حصاری		تو درد من را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دوایی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107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9137904" cy="5105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 و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تسیبح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از آن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 و قوت برای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بخشش و رحمت عطای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محبت و نور کلام توست</a:t>
            </a:r>
          </a:p>
        </p:txBody>
      </p:sp>
    </p:spTree>
    <p:extLst>
      <p:ext uri="{BB962C8B-B14F-4D97-AF65-F5344CB8AC3E}">
        <p14:creationId xmlns:p14="http://schemas.microsoft.com/office/powerpoint/2010/main" val="318254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8833104" cy="51054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مرا شستی به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خونت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	مرا پر کردی ز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روحت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بزرگ و کریمی			تو بخشنده و رحیمی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تو جانم به وجد آید		بر دلم تقویت یابد</a:t>
            </a:r>
          </a:p>
        </p:txBody>
      </p:sp>
    </p:spTree>
    <p:extLst>
      <p:ext uri="{BB962C8B-B14F-4D97-AF65-F5344CB8AC3E}">
        <p14:creationId xmlns:p14="http://schemas.microsoft.com/office/powerpoint/2010/main" val="204547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9137904" cy="5105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 و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تسیبح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از آن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 و قوت برای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بخشش و رحمت عطای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محبت و نور کلام توست</a:t>
            </a:r>
          </a:p>
        </p:txBody>
      </p:sp>
    </p:spTree>
    <p:extLst>
      <p:ext uri="{BB962C8B-B14F-4D97-AF65-F5344CB8AC3E}">
        <p14:creationId xmlns:p14="http://schemas.microsoft.com/office/powerpoint/2010/main" val="58526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8833104" cy="51054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شبان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نیکوی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من			روح تو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رهنمای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من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بلا سایه بان من			بال تو مخفیگاه من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خالق و خدای من		تو فدیه گناه من</a:t>
            </a:r>
          </a:p>
        </p:txBody>
      </p:sp>
    </p:spTree>
    <p:extLst>
      <p:ext uri="{BB962C8B-B14F-4D97-AF65-F5344CB8AC3E}">
        <p14:creationId xmlns:p14="http://schemas.microsoft.com/office/powerpoint/2010/main" val="42059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9137904" cy="5105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(حمد 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تسیبح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از آن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 و قوت برای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بخشش و رحمت عطای توست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محبت و نور کلام توست)  (4)</a:t>
            </a:r>
          </a:p>
        </p:txBody>
      </p:sp>
    </p:spTree>
    <p:extLst>
      <p:ext uri="{BB962C8B-B14F-4D97-AF65-F5344CB8AC3E}">
        <p14:creationId xmlns:p14="http://schemas.microsoft.com/office/powerpoint/2010/main" val="148620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108</Words>
  <Application>Microsoft Office PowerPoint</Application>
  <PresentationFormat>نمایش روی صفحه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12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61</cp:revision>
  <dcterms:created xsi:type="dcterms:W3CDTF">2011-06-03T04:58:01Z</dcterms:created>
  <dcterms:modified xsi:type="dcterms:W3CDTF">2018-11-13T14:05:56Z</dcterms:modified>
</cp:coreProperties>
</file>