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79" d="100"/>
          <a:sy n="79" d="100"/>
        </p:scale>
        <p:origin x="3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1143000"/>
            <a:ext cx="8833104" cy="51054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بر تپه ای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عظيم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خارج از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اورشليم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بر پا گشته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صليبی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حقير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آن بره خدا بهر گناه ما، شد مصلوب با رنج بی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نظير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آن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صليب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افتخار من است چون بر آن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منجی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ام شد فدا </a:t>
            </a: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طريق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صليب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پيش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روم  تا رسم به جلال سما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1143000"/>
            <a:ext cx="8833104" cy="51054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آه،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صليب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کهن رکن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ايمان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من، گشته خوار در افکار جهان</a:t>
            </a: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چون فرزند خدا ترک کرد فر سما، تا شود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فديه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در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جلجتا</a:t>
            </a:r>
            <a:endParaRPr lang="fa-I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آن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صليب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افتخار من است چون بر آن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منجی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ام شد فدا </a:t>
            </a: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طريق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صليب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پيش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روم  تا رسم به جلال سما</a:t>
            </a:r>
          </a:p>
        </p:txBody>
      </p:sp>
    </p:spTree>
    <p:extLst>
      <p:ext uri="{BB962C8B-B14F-4D97-AF65-F5344CB8AC3E}">
        <p14:creationId xmlns:p14="http://schemas.microsoft.com/office/powerpoint/2010/main" val="42297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1143000"/>
            <a:ext cx="8833104" cy="51054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آن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صليب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کهن عزت و جاه من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بخشيده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صلح و صفا به جهان</a:t>
            </a:r>
          </a:p>
          <a:p>
            <a:pPr rtl="1">
              <a:lnSpc>
                <a:spcPct val="200000"/>
              </a:lnSpc>
            </a:pP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فيض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و رحم خدا آشکار شد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بما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در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صليب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مسيح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عيسی</a:t>
            </a:r>
            <a:endParaRPr lang="fa-I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آن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صليب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افتخار من است چون بر آن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منجی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ام شد فدا </a:t>
            </a: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طريق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صليب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پيش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روم  تا رسم به جلال سما</a:t>
            </a:r>
          </a:p>
        </p:txBody>
      </p:sp>
    </p:spTree>
    <p:extLst>
      <p:ext uri="{BB962C8B-B14F-4D97-AF65-F5344CB8AC3E}">
        <p14:creationId xmlns:p14="http://schemas.microsoft.com/office/powerpoint/2010/main" val="3189156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142</Words>
  <Application>Microsoft Office PowerPoint</Application>
  <PresentationFormat>نمایش روی صفحه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2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ارائه PowerPoint</vt:lpstr>
      <vt:lpstr>ارائه PowerPoint</vt:lpstr>
      <vt:lpstr>ارائه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62</cp:revision>
  <dcterms:created xsi:type="dcterms:W3CDTF">2011-06-03T04:58:01Z</dcterms:created>
  <dcterms:modified xsi:type="dcterms:W3CDTF">2018-11-16T10:36:52Z</dcterms:modified>
</cp:coreProperties>
</file>